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20"/>
  </p:notesMasterIdLst>
  <p:sldIdLst>
    <p:sldId id="266" r:id="rId7"/>
    <p:sldId id="278" r:id="rId8"/>
    <p:sldId id="276" r:id="rId9"/>
    <p:sldId id="281" r:id="rId10"/>
    <p:sldId id="275" r:id="rId11"/>
    <p:sldId id="272" r:id="rId12"/>
    <p:sldId id="273" r:id="rId13"/>
    <p:sldId id="282" r:id="rId14"/>
    <p:sldId id="283" r:id="rId15"/>
    <p:sldId id="284" r:id="rId16"/>
    <p:sldId id="285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BCE59-C41B-3B04-1373-EF41A7D463F7}" v="240" dt="2020-12-07T21:33:05.075"/>
    <p1510:client id="{4F021EF1-279D-7DDE-1A12-F2296C31BFF4}" v="407" dt="2020-12-08T20:50:37.395"/>
    <p1510:client id="{66170440-1C89-410D-F07B-7A4B65FEE4C3}" v="48" dt="2020-12-09T09:04:25.433"/>
    <p1510:client id="{B6A3104B-385D-9C34-E985-2CB9A20CF82E}" v="181" dt="2020-12-03T09:08:18.791"/>
    <p1510:client id="{D1BEC224-F204-4124-51AF-70C2457871C9}" v="34" dt="2020-12-07T16:50:35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0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cCarthy" userId="S::brian.mccarthy@scottishwater.co.uk::4d4a984f-abaa-4730-ac99-ed20533a40d1" providerId="AD" clId="Web-{B6A3104B-385D-9C34-E985-2CB9A20CF82E}"/>
    <pc:docChg chg="addSld delSld modSld sldOrd">
      <pc:chgData name="Brian McCarthy" userId="S::brian.mccarthy@scottishwater.co.uk::4d4a984f-abaa-4730-ac99-ed20533a40d1" providerId="AD" clId="Web-{B6A3104B-385D-9C34-E985-2CB9A20CF82E}" dt="2020-12-03T09:08:18.791" v="1442"/>
      <pc:docMkLst>
        <pc:docMk/>
      </pc:docMkLst>
      <pc:sldChg chg="mod modShow">
        <pc:chgData name="Brian McCarthy" userId="S::brian.mccarthy@scottishwater.co.uk::4d4a984f-abaa-4730-ac99-ed20533a40d1" providerId="AD" clId="Web-{B6A3104B-385D-9C34-E985-2CB9A20CF82E}" dt="2020-12-03T09:08:18.791" v="1442"/>
        <pc:sldMkLst>
          <pc:docMk/>
          <pc:sldMk cId="590438776" sldId="256"/>
        </pc:sldMkLst>
      </pc:sldChg>
      <pc:sldChg chg="modSp ord">
        <pc:chgData name="Brian McCarthy" userId="S::brian.mccarthy@scottishwater.co.uk::4d4a984f-abaa-4730-ac99-ed20533a40d1" providerId="AD" clId="Web-{B6A3104B-385D-9C34-E985-2CB9A20CF82E}" dt="2020-12-03T08:50:57.360" v="1342" actId="20577"/>
        <pc:sldMkLst>
          <pc:docMk/>
          <pc:sldMk cId="2883128680" sldId="266"/>
        </pc:sldMkLst>
        <pc:spChg chg="mod">
          <ac:chgData name="Brian McCarthy" userId="S::brian.mccarthy@scottishwater.co.uk::4d4a984f-abaa-4730-ac99-ed20533a40d1" providerId="AD" clId="Web-{B6A3104B-385D-9C34-E985-2CB9A20CF82E}" dt="2020-12-03T08:50:57.360" v="1342" actId="20577"/>
          <ac:spMkLst>
            <pc:docMk/>
            <pc:sldMk cId="2883128680" sldId="266"/>
            <ac:spMk id="9" creationId="{00000000-0000-0000-0000-000000000000}"/>
          </ac:spMkLst>
        </pc:spChg>
      </pc:sldChg>
      <pc:sldChg chg="mod ord modShow">
        <pc:chgData name="Brian McCarthy" userId="S::brian.mccarthy@scottishwater.co.uk::4d4a984f-abaa-4730-ac99-ed20533a40d1" providerId="AD" clId="Web-{B6A3104B-385D-9C34-E985-2CB9A20CF82E}" dt="2020-12-03T08:54:47.862" v="1367"/>
        <pc:sldMkLst>
          <pc:docMk/>
          <pc:sldMk cId="2796578888" sldId="267"/>
        </pc:sldMkLst>
      </pc:sldChg>
      <pc:sldChg chg="mod modShow">
        <pc:chgData name="Brian McCarthy" userId="S::brian.mccarthy@scottishwater.co.uk::4d4a984f-abaa-4730-ac99-ed20533a40d1" providerId="AD" clId="Web-{B6A3104B-385D-9C34-E985-2CB9A20CF82E}" dt="2020-12-03T08:55:12.628" v="1368"/>
        <pc:sldMkLst>
          <pc:docMk/>
          <pc:sldMk cId="3702123572" sldId="270"/>
        </pc:sldMkLst>
      </pc:sldChg>
      <pc:sldChg chg="mod modShow">
        <pc:chgData name="Brian McCarthy" userId="S::brian.mccarthy@scottishwater.co.uk::4d4a984f-abaa-4730-ac99-ed20533a40d1" providerId="AD" clId="Web-{B6A3104B-385D-9C34-E985-2CB9A20CF82E}" dt="2020-12-03T09:05:33.586" v="1436"/>
        <pc:sldMkLst>
          <pc:docMk/>
          <pc:sldMk cId="2434300764" sldId="271"/>
        </pc:sldMkLst>
      </pc:sldChg>
      <pc:sldChg chg="ord">
        <pc:chgData name="Brian McCarthy" userId="S::brian.mccarthy@scottishwater.co.uk::4d4a984f-abaa-4730-ac99-ed20533a40d1" providerId="AD" clId="Web-{B6A3104B-385D-9C34-E985-2CB9A20CF82E}" dt="2020-12-03T09:06:02.758" v="1437"/>
        <pc:sldMkLst>
          <pc:docMk/>
          <pc:sldMk cId="1784097555" sldId="272"/>
        </pc:sldMkLst>
      </pc:sldChg>
      <pc:sldChg chg="ord">
        <pc:chgData name="Brian McCarthy" userId="S::brian.mccarthy@scottishwater.co.uk::4d4a984f-abaa-4730-ac99-ed20533a40d1" providerId="AD" clId="Web-{B6A3104B-385D-9C34-E985-2CB9A20CF82E}" dt="2020-12-03T09:06:34.462" v="1438"/>
        <pc:sldMkLst>
          <pc:docMk/>
          <pc:sldMk cId="90252806" sldId="273"/>
        </pc:sldMkLst>
      </pc:sldChg>
      <pc:sldChg chg="ord">
        <pc:chgData name="Brian McCarthy" userId="S::brian.mccarthy@scottishwater.co.uk::4d4a984f-abaa-4730-ac99-ed20533a40d1" providerId="AD" clId="Web-{B6A3104B-385D-9C34-E985-2CB9A20CF82E}" dt="2020-12-03T08:55:31.987" v="1369"/>
        <pc:sldMkLst>
          <pc:docMk/>
          <pc:sldMk cId="2154352068" sldId="275"/>
        </pc:sldMkLst>
      </pc:sldChg>
      <pc:sldChg chg="mod modShow">
        <pc:chgData name="Brian McCarthy" userId="S::brian.mccarthy@scottishwater.co.uk::4d4a984f-abaa-4730-ac99-ed20533a40d1" providerId="AD" clId="Web-{B6A3104B-385D-9C34-E985-2CB9A20CF82E}" dt="2020-12-03T08:56:01.472" v="1370"/>
        <pc:sldMkLst>
          <pc:docMk/>
          <pc:sldMk cId="2391032249" sldId="276"/>
        </pc:sldMkLst>
      </pc:sldChg>
      <pc:sldChg chg="del">
        <pc:chgData name="Brian McCarthy" userId="S::brian.mccarthy@scottishwater.co.uk::4d4a984f-abaa-4730-ac99-ed20533a40d1" providerId="AD" clId="Web-{B6A3104B-385D-9C34-E985-2CB9A20CF82E}" dt="2020-12-03T08:50:57.407" v="1343"/>
        <pc:sldMkLst>
          <pc:docMk/>
          <pc:sldMk cId="1414057475" sldId="277"/>
        </pc:sldMkLst>
      </pc:sldChg>
      <pc:sldChg chg="modNotes">
        <pc:chgData name="Brian McCarthy" userId="S::brian.mccarthy@scottishwater.co.uk::4d4a984f-abaa-4730-ac99-ed20533a40d1" providerId="AD" clId="Web-{B6A3104B-385D-9C34-E985-2CB9A20CF82E}" dt="2020-12-03T09:04:30.086" v="1430"/>
        <pc:sldMkLst>
          <pc:docMk/>
          <pc:sldMk cId="3810771308" sldId="278"/>
        </pc:sldMkLst>
      </pc:sldChg>
      <pc:sldChg chg="del">
        <pc:chgData name="Brian McCarthy" userId="S::brian.mccarthy@scottishwater.co.uk::4d4a984f-abaa-4730-ac99-ed20533a40d1" providerId="AD" clId="Web-{B6A3104B-385D-9C34-E985-2CB9A20CF82E}" dt="2020-12-03T09:06:39.462" v="1439"/>
        <pc:sldMkLst>
          <pc:docMk/>
          <pc:sldMk cId="1538775158" sldId="279"/>
        </pc:sldMkLst>
      </pc:sldChg>
      <pc:sldChg chg="del">
        <pc:chgData name="Brian McCarthy" userId="S::brian.mccarthy@scottishwater.co.uk::4d4a984f-abaa-4730-ac99-ed20533a40d1" providerId="AD" clId="Web-{B6A3104B-385D-9C34-E985-2CB9A20CF82E}" dt="2020-12-03T09:06:40.993" v="1440"/>
        <pc:sldMkLst>
          <pc:docMk/>
          <pc:sldMk cId="290270592" sldId="280"/>
        </pc:sldMkLst>
      </pc:sldChg>
      <pc:sldChg chg="ord">
        <pc:chgData name="Brian McCarthy" userId="S::brian.mccarthy@scottishwater.co.uk::4d4a984f-abaa-4730-ac99-ed20533a40d1" providerId="AD" clId="Web-{B6A3104B-385D-9C34-E985-2CB9A20CF82E}" dt="2020-12-03T09:07:17.087" v="1441"/>
        <pc:sldMkLst>
          <pc:docMk/>
          <pc:sldMk cId="486645751" sldId="281"/>
        </pc:sldMkLst>
      </pc:sldChg>
      <pc:sldChg chg="modSp modNotes">
        <pc:chgData name="Brian McCarthy" userId="S::brian.mccarthy@scottishwater.co.uk::4d4a984f-abaa-4730-ac99-ed20533a40d1" providerId="AD" clId="Web-{B6A3104B-385D-9C34-E985-2CB9A20CF82E}" dt="2020-12-03T08:16:59.967" v="522"/>
        <pc:sldMkLst>
          <pc:docMk/>
          <pc:sldMk cId="3318039585" sldId="282"/>
        </pc:sldMkLst>
        <pc:picChg chg="mod">
          <ac:chgData name="Brian McCarthy" userId="S::brian.mccarthy@scottishwater.co.uk::4d4a984f-abaa-4730-ac99-ed20533a40d1" providerId="AD" clId="Web-{B6A3104B-385D-9C34-E985-2CB9A20CF82E}" dt="2020-12-03T08:03:44.273" v="2" actId="14100"/>
          <ac:picMkLst>
            <pc:docMk/>
            <pc:sldMk cId="3318039585" sldId="282"/>
            <ac:picMk id="2050" creationId="{00000000-0000-0000-0000-000000000000}"/>
          </ac:picMkLst>
        </pc:picChg>
        <pc:picChg chg="mod">
          <ac:chgData name="Brian McCarthy" userId="S::brian.mccarthy@scottishwater.co.uk::4d4a984f-abaa-4730-ac99-ed20533a40d1" providerId="AD" clId="Web-{B6A3104B-385D-9C34-E985-2CB9A20CF82E}" dt="2020-12-03T08:03:24.147" v="0" actId="1076"/>
          <ac:picMkLst>
            <pc:docMk/>
            <pc:sldMk cId="3318039585" sldId="282"/>
            <ac:picMk id="2052" creationId="{00000000-0000-0000-0000-000000000000}"/>
          </ac:picMkLst>
        </pc:picChg>
      </pc:sldChg>
      <pc:sldChg chg="modSp">
        <pc:chgData name="Brian McCarthy" userId="S::brian.mccarthy@scottishwater.co.uk::4d4a984f-abaa-4730-ac99-ed20533a40d1" providerId="AD" clId="Web-{B6A3104B-385D-9C34-E985-2CB9A20CF82E}" dt="2020-12-03T08:18:46.312" v="531" actId="20577"/>
        <pc:sldMkLst>
          <pc:docMk/>
          <pc:sldMk cId="3256854352" sldId="284"/>
        </pc:sldMkLst>
        <pc:spChg chg="mod">
          <ac:chgData name="Brian McCarthy" userId="S::brian.mccarthy@scottishwater.co.uk::4d4a984f-abaa-4730-ac99-ed20533a40d1" providerId="AD" clId="Web-{B6A3104B-385D-9C34-E985-2CB9A20CF82E}" dt="2020-12-03T08:18:46.312" v="531" actId="20577"/>
          <ac:spMkLst>
            <pc:docMk/>
            <pc:sldMk cId="3256854352" sldId="284"/>
            <ac:spMk id="3" creationId="{00000000-0000-0000-0000-000000000000}"/>
          </ac:spMkLst>
        </pc:spChg>
      </pc:sldChg>
      <pc:sldChg chg="modSp modNotes">
        <pc:chgData name="Brian McCarthy" userId="S::brian.mccarthy@scottishwater.co.uk::4d4a984f-abaa-4730-ac99-ed20533a40d1" providerId="AD" clId="Web-{B6A3104B-385D-9C34-E985-2CB9A20CF82E}" dt="2020-12-03T08:40:57.745" v="907"/>
        <pc:sldMkLst>
          <pc:docMk/>
          <pc:sldMk cId="2137990442" sldId="285"/>
        </pc:sldMkLst>
        <pc:spChg chg="mod">
          <ac:chgData name="Brian McCarthy" userId="S::brian.mccarthy@scottishwater.co.uk::4d4a984f-abaa-4730-ac99-ed20533a40d1" providerId="AD" clId="Web-{B6A3104B-385D-9C34-E985-2CB9A20CF82E}" dt="2020-12-03T08:36:11.805" v="672" actId="20577"/>
          <ac:spMkLst>
            <pc:docMk/>
            <pc:sldMk cId="2137990442" sldId="285"/>
            <ac:spMk id="3" creationId="{00000000-0000-0000-0000-000000000000}"/>
          </ac:spMkLst>
        </pc:spChg>
      </pc:sldChg>
      <pc:sldChg chg="modSp">
        <pc:chgData name="Brian McCarthy" userId="S::brian.mccarthy@scottishwater.co.uk::4d4a984f-abaa-4730-ac99-ed20533a40d1" providerId="AD" clId="Web-{B6A3104B-385D-9C34-E985-2CB9A20CF82E}" dt="2020-12-03T09:05:16.086" v="1433" actId="20577"/>
        <pc:sldMkLst>
          <pc:docMk/>
          <pc:sldMk cId="1545336047" sldId="286"/>
        </pc:sldMkLst>
        <pc:spChg chg="mod">
          <ac:chgData name="Brian McCarthy" userId="S::brian.mccarthy@scottishwater.co.uk::4d4a984f-abaa-4730-ac99-ed20533a40d1" providerId="AD" clId="Web-{B6A3104B-385D-9C34-E985-2CB9A20CF82E}" dt="2020-12-03T09:05:16.086" v="1433" actId="20577"/>
          <ac:spMkLst>
            <pc:docMk/>
            <pc:sldMk cId="1545336047" sldId="286"/>
            <ac:spMk id="3" creationId="{00000000-0000-0000-0000-000000000000}"/>
          </ac:spMkLst>
        </pc:spChg>
      </pc:sldChg>
      <pc:sldChg chg="addSp modSp add replId modNotes">
        <pc:chgData name="Brian McCarthy" userId="S::brian.mccarthy@scottishwater.co.uk::4d4a984f-abaa-4730-ac99-ed20533a40d1" providerId="AD" clId="Web-{B6A3104B-385D-9C34-E985-2CB9A20CF82E}" dt="2020-12-03T08:49:23.125" v="1327"/>
        <pc:sldMkLst>
          <pc:docMk/>
          <pc:sldMk cId="4173526412" sldId="287"/>
        </pc:sldMkLst>
        <pc:spChg chg="mod">
          <ac:chgData name="Brian McCarthy" userId="S::brian.mccarthy@scottishwater.co.uk::4d4a984f-abaa-4730-ac99-ed20533a40d1" providerId="AD" clId="Web-{B6A3104B-385D-9C34-E985-2CB9A20CF82E}" dt="2020-12-03T08:29:10.333" v="643" actId="20577"/>
          <ac:spMkLst>
            <pc:docMk/>
            <pc:sldMk cId="4173526412" sldId="287"/>
            <ac:spMk id="3" creationId="{00000000-0000-0000-0000-000000000000}"/>
          </ac:spMkLst>
        </pc:spChg>
        <pc:picChg chg="add mod">
          <ac:chgData name="Brian McCarthy" userId="S::brian.mccarthy@scottishwater.co.uk::4d4a984f-abaa-4730-ac99-ed20533a40d1" providerId="AD" clId="Web-{B6A3104B-385D-9C34-E985-2CB9A20CF82E}" dt="2020-12-03T08:29:28.505" v="646" actId="1076"/>
          <ac:picMkLst>
            <pc:docMk/>
            <pc:sldMk cId="4173526412" sldId="287"/>
            <ac:picMk id="4" creationId="{9188B4EC-C5B5-4218-BB75-D5E7647A2265}"/>
          </ac:picMkLst>
        </pc:picChg>
      </pc:sldChg>
    </pc:docChg>
  </pc:docChgLst>
  <pc:docChgLst>
    <pc:chgData name="Mark Petrie" userId="S::mark.petrie@scottishwater.co.uk::bc87ccd8-55f4-4731-b741-4857f05394b7" providerId="AD" clId="Web-{66170440-1C89-410D-F07B-7A4B65FEE4C3}"/>
    <pc:docChg chg="modSld">
      <pc:chgData name="Mark Petrie" userId="S::mark.petrie@scottishwater.co.uk::bc87ccd8-55f4-4731-b741-4857f05394b7" providerId="AD" clId="Web-{66170440-1C89-410D-F07B-7A4B65FEE4C3}" dt="2020-12-09T09:04:24.730" v="46" actId="20577"/>
      <pc:docMkLst>
        <pc:docMk/>
      </pc:docMkLst>
      <pc:sldChg chg="modSp">
        <pc:chgData name="Mark Petrie" userId="S::mark.petrie@scottishwater.co.uk::bc87ccd8-55f4-4731-b741-4857f05394b7" providerId="AD" clId="Web-{66170440-1C89-410D-F07B-7A4B65FEE4C3}" dt="2020-12-09T09:04:24.730" v="45" actId="20577"/>
        <pc:sldMkLst>
          <pc:docMk/>
          <pc:sldMk cId="1784097555" sldId="272"/>
        </pc:sldMkLst>
        <pc:spChg chg="mod">
          <ac:chgData name="Mark Petrie" userId="S::mark.petrie@scottishwater.co.uk::bc87ccd8-55f4-4731-b741-4857f05394b7" providerId="AD" clId="Web-{66170440-1C89-410D-F07B-7A4B65FEE4C3}" dt="2020-12-09T09:04:24.730" v="45" actId="20577"/>
          <ac:spMkLst>
            <pc:docMk/>
            <pc:sldMk cId="1784097555" sldId="272"/>
            <ac:spMk id="6" creationId="{00000000-0000-0000-0000-000000000000}"/>
          </ac:spMkLst>
        </pc:spChg>
      </pc:sldChg>
    </pc:docChg>
  </pc:docChgLst>
  <pc:docChgLst>
    <pc:chgData name="Brian McCarthy" userId="S::brian.mccarthy@scottishwater.co.uk::4d4a984f-abaa-4730-ac99-ed20533a40d1" providerId="AD" clId="Web-{D1BEC224-F204-4124-51AF-70C2457871C9}"/>
    <pc:docChg chg="addSld delSld modSld sldOrd">
      <pc:chgData name="Brian McCarthy" userId="S::brian.mccarthy@scottishwater.co.uk::4d4a984f-abaa-4730-ac99-ed20533a40d1" providerId="AD" clId="Web-{D1BEC224-F204-4124-51AF-70C2457871C9}" dt="2020-12-07T16:50:35.205" v="28"/>
      <pc:docMkLst>
        <pc:docMk/>
      </pc:docMkLst>
      <pc:sldChg chg="del">
        <pc:chgData name="Brian McCarthy" userId="S::brian.mccarthy@scottishwater.co.uk::4d4a984f-abaa-4730-ac99-ed20533a40d1" providerId="AD" clId="Web-{D1BEC224-F204-4124-51AF-70C2457871C9}" dt="2020-12-07T16:37:56.581" v="0"/>
        <pc:sldMkLst>
          <pc:docMk/>
          <pc:sldMk cId="590438776" sldId="256"/>
        </pc:sldMkLst>
      </pc:sldChg>
      <pc:sldChg chg="del">
        <pc:chgData name="Brian McCarthy" userId="S::brian.mccarthy@scottishwater.co.uk::4d4a984f-abaa-4730-ac99-ed20533a40d1" providerId="AD" clId="Web-{D1BEC224-F204-4124-51AF-70C2457871C9}" dt="2020-12-07T16:44:27.729" v="22"/>
        <pc:sldMkLst>
          <pc:docMk/>
          <pc:sldMk cId="2796578888" sldId="267"/>
        </pc:sldMkLst>
      </pc:sldChg>
      <pc:sldChg chg="del">
        <pc:chgData name="Brian McCarthy" userId="S::brian.mccarthy@scottishwater.co.uk::4d4a984f-abaa-4730-ac99-ed20533a40d1" providerId="AD" clId="Web-{D1BEC224-F204-4124-51AF-70C2457871C9}" dt="2020-12-07T16:49:37.889" v="23"/>
        <pc:sldMkLst>
          <pc:docMk/>
          <pc:sldMk cId="3702123572" sldId="270"/>
        </pc:sldMkLst>
      </pc:sldChg>
      <pc:sldChg chg="add del">
        <pc:chgData name="Brian McCarthy" userId="S::brian.mccarthy@scottishwater.co.uk::4d4a984f-abaa-4730-ac99-ed20533a40d1" providerId="AD" clId="Web-{D1BEC224-F204-4124-51AF-70C2457871C9}" dt="2020-12-07T16:50:09.547" v="26"/>
        <pc:sldMkLst>
          <pc:docMk/>
          <pc:sldMk cId="2434300764" sldId="271"/>
        </pc:sldMkLst>
      </pc:sldChg>
      <pc:sldChg chg="modSp">
        <pc:chgData name="Brian McCarthy" userId="S::brian.mccarthy@scottishwater.co.uk::4d4a984f-abaa-4730-ac99-ed20533a40d1" providerId="AD" clId="Web-{D1BEC224-F204-4124-51AF-70C2457871C9}" dt="2020-12-07T16:42:02.049" v="20" actId="20577"/>
        <pc:sldMkLst>
          <pc:docMk/>
          <pc:sldMk cId="2154352068" sldId="275"/>
        </pc:sldMkLst>
        <pc:spChg chg="mod">
          <ac:chgData name="Brian McCarthy" userId="S::brian.mccarthy@scottishwater.co.uk::4d4a984f-abaa-4730-ac99-ed20533a40d1" providerId="AD" clId="Web-{D1BEC224-F204-4124-51AF-70C2457871C9}" dt="2020-12-07T16:42:02.049" v="20" actId="20577"/>
          <ac:spMkLst>
            <pc:docMk/>
            <pc:sldMk cId="2154352068" sldId="275"/>
            <ac:spMk id="2" creationId="{00000000-0000-0000-0000-000000000000}"/>
          </ac:spMkLst>
        </pc:spChg>
      </pc:sldChg>
      <pc:sldChg chg="add del ord">
        <pc:chgData name="Brian McCarthy" userId="S::brian.mccarthy@scottishwater.co.uk::4d4a984f-abaa-4730-ac99-ed20533a40d1" providerId="AD" clId="Web-{D1BEC224-F204-4124-51AF-70C2457871C9}" dt="2020-12-07T16:50:35.205" v="28"/>
        <pc:sldMkLst>
          <pc:docMk/>
          <pc:sldMk cId="2391032249" sldId="276"/>
        </pc:sldMkLst>
      </pc:sldChg>
    </pc:docChg>
  </pc:docChgLst>
  <pc:docChgLst>
    <pc:chgData name="Mark Petrie" userId="S::mark.petrie@scottishwater.co.uk::bc87ccd8-55f4-4731-b741-4857f05394b7" providerId="AD" clId="Web-{261BCE59-C41B-3B04-1373-EF41A7D463F7}"/>
    <pc:docChg chg="modSld">
      <pc:chgData name="Mark Petrie" userId="S::mark.petrie@scottishwater.co.uk::bc87ccd8-55f4-4731-b741-4857f05394b7" providerId="AD" clId="Web-{261BCE59-C41B-3B04-1373-EF41A7D463F7}" dt="2020-12-07T21:33:03.949" v="237" actId="20577"/>
      <pc:docMkLst>
        <pc:docMk/>
      </pc:docMkLst>
      <pc:sldChg chg="modSp">
        <pc:chgData name="Mark Petrie" userId="S::mark.petrie@scottishwater.co.uk::bc87ccd8-55f4-4731-b741-4857f05394b7" providerId="AD" clId="Web-{261BCE59-C41B-3B04-1373-EF41A7D463F7}" dt="2020-12-07T21:29:46.438" v="99" actId="20577"/>
        <pc:sldMkLst>
          <pc:docMk/>
          <pc:sldMk cId="1784097555" sldId="272"/>
        </pc:sldMkLst>
        <pc:spChg chg="mod">
          <ac:chgData name="Mark Petrie" userId="S::mark.petrie@scottishwater.co.uk::bc87ccd8-55f4-4731-b741-4857f05394b7" providerId="AD" clId="Web-{261BCE59-C41B-3B04-1373-EF41A7D463F7}" dt="2020-12-07T21:27:57.260" v="14" actId="20577"/>
          <ac:spMkLst>
            <pc:docMk/>
            <pc:sldMk cId="1784097555" sldId="272"/>
            <ac:spMk id="2" creationId="{00000000-0000-0000-0000-000000000000}"/>
          </ac:spMkLst>
        </pc:spChg>
        <pc:spChg chg="mod">
          <ac:chgData name="Mark Petrie" userId="S::mark.petrie@scottishwater.co.uk::bc87ccd8-55f4-4731-b741-4857f05394b7" providerId="AD" clId="Web-{261BCE59-C41B-3B04-1373-EF41A7D463F7}" dt="2020-12-07T21:29:46.438" v="99" actId="20577"/>
          <ac:spMkLst>
            <pc:docMk/>
            <pc:sldMk cId="1784097555" sldId="272"/>
            <ac:spMk id="6" creationId="{00000000-0000-0000-0000-000000000000}"/>
          </ac:spMkLst>
        </pc:spChg>
      </pc:sldChg>
      <pc:sldChg chg="modSp">
        <pc:chgData name="Mark Petrie" userId="S::mark.petrie@scottishwater.co.uk::bc87ccd8-55f4-4731-b741-4857f05394b7" providerId="AD" clId="Web-{261BCE59-C41B-3B04-1373-EF41A7D463F7}" dt="2020-12-07T21:32:59.980" v="235" actId="20577"/>
        <pc:sldMkLst>
          <pc:docMk/>
          <pc:sldMk cId="90252806" sldId="273"/>
        </pc:sldMkLst>
        <pc:spChg chg="mod">
          <ac:chgData name="Mark Petrie" userId="S::mark.petrie@scottishwater.co.uk::bc87ccd8-55f4-4731-b741-4857f05394b7" providerId="AD" clId="Web-{261BCE59-C41B-3B04-1373-EF41A7D463F7}" dt="2020-12-07T21:32:59.980" v="235" actId="20577"/>
          <ac:spMkLst>
            <pc:docMk/>
            <pc:sldMk cId="90252806" sldId="273"/>
            <ac:spMk id="6" creationId="{00000000-0000-0000-0000-000000000000}"/>
          </ac:spMkLst>
        </pc:spChg>
      </pc:sldChg>
    </pc:docChg>
  </pc:docChgLst>
  <pc:docChgLst>
    <pc:chgData name="Mark Petrie" userId="S::mark.petrie@scottishwater.co.uk::bc87ccd8-55f4-4731-b741-4857f05394b7" providerId="AD" clId="Web-{4F021EF1-279D-7DDE-1A12-F2296C31BFF4}"/>
    <pc:docChg chg="modSld">
      <pc:chgData name="Mark Petrie" userId="S::mark.petrie@scottishwater.co.uk::bc87ccd8-55f4-4731-b741-4857f05394b7" providerId="AD" clId="Web-{4F021EF1-279D-7DDE-1A12-F2296C31BFF4}" dt="2020-12-08T20:50:37.395" v="406"/>
      <pc:docMkLst>
        <pc:docMk/>
      </pc:docMkLst>
      <pc:sldChg chg="modSp">
        <pc:chgData name="Mark Petrie" userId="S::mark.petrie@scottishwater.co.uk::bc87ccd8-55f4-4731-b741-4857f05394b7" providerId="AD" clId="Web-{4F021EF1-279D-7DDE-1A12-F2296C31BFF4}" dt="2020-12-08T20:38:44.211" v="360" actId="1076"/>
        <pc:sldMkLst>
          <pc:docMk/>
          <pc:sldMk cId="2883128680" sldId="266"/>
        </pc:sldMkLst>
        <pc:spChg chg="mod">
          <ac:chgData name="Mark Petrie" userId="S::mark.petrie@scottishwater.co.uk::bc87ccd8-55f4-4731-b741-4857f05394b7" providerId="AD" clId="Web-{4F021EF1-279D-7DDE-1A12-F2296C31BFF4}" dt="2020-12-08T20:38:28.866" v="358" actId="20577"/>
          <ac:spMkLst>
            <pc:docMk/>
            <pc:sldMk cId="2883128680" sldId="266"/>
            <ac:spMk id="9" creationId="{00000000-0000-0000-0000-000000000000}"/>
          </ac:spMkLst>
        </pc:spChg>
        <pc:picChg chg="mod">
          <ac:chgData name="Mark Petrie" userId="S::mark.petrie@scottishwater.co.uk::bc87ccd8-55f4-4731-b741-4857f05394b7" providerId="AD" clId="Web-{4F021EF1-279D-7DDE-1A12-F2296C31BFF4}" dt="2020-12-08T20:38:44.211" v="360" actId="1076"/>
          <ac:picMkLst>
            <pc:docMk/>
            <pc:sldMk cId="2883128680" sldId="266"/>
            <ac:picMk id="4102" creationId="{00000000-0000-0000-0000-000000000000}"/>
          </ac:picMkLst>
        </pc:picChg>
      </pc:sldChg>
      <pc:sldChg chg="addSp delSp modSp">
        <pc:chgData name="Mark Petrie" userId="S::mark.petrie@scottishwater.co.uk::bc87ccd8-55f4-4731-b741-4857f05394b7" providerId="AD" clId="Web-{4F021EF1-279D-7DDE-1A12-F2296C31BFF4}" dt="2020-12-08T20:50:37.395" v="406"/>
        <pc:sldMkLst>
          <pc:docMk/>
          <pc:sldMk cId="2434300764" sldId="271"/>
        </pc:sldMkLst>
        <pc:spChg chg="add del">
          <ac:chgData name="Mark Petrie" userId="S::mark.petrie@scottishwater.co.uk::bc87ccd8-55f4-4731-b741-4857f05394b7" providerId="AD" clId="Web-{4F021EF1-279D-7DDE-1A12-F2296C31BFF4}" dt="2020-12-08T20:40:09.372" v="366"/>
          <ac:spMkLst>
            <pc:docMk/>
            <pc:sldMk cId="2434300764" sldId="271"/>
            <ac:spMk id="6" creationId="{DE02ADDB-38E0-4836-A3DF-D9106B4ED95B}"/>
          </ac:spMkLst>
        </pc:spChg>
        <pc:spChg chg="del">
          <ac:chgData name="Mark Petrie" userId="S::mark.petrie@scottishwater.co.uk::bc87ccd8-55f4-4731-b741-4857f05394b7" providerId="AD" clId="Web-{4F021EF1-279D-7DDE-1A12-F2296C31BFF4}" dt="2020-12-08T20:50:37.395" v="406"/>
          <ac:spMkLst>
            <pc:docMk/>
            <pc:sldMk cId="2434300764" sldId="271"/>
            <ac:spMk id="12" creationId="{00000000-0000-0000-0000-000000000000}"/>
          </ac:spMkLst>
        </pc:spChg>
        <pc:spChg chg="del mod">
          <ac:chgData name="Mark Petrie" userId="S::mark.petrie@scottishwater.co.uk::bc87ccd8-55f4-4731-b741-4857f05394b7" providerId="AD" clId="Web-{4F021EF1-279D-7DDE-1A12-F2296C31BFF4}" dt="2020-12-08T20:50:34.316" v="405"/>
          <ac:spMkLst>
            <pc:docMk/>
            <pc:sldMk cId="2434300764" sldId="271"/>
            <ac:spMk id="15" creationId="{00000000-0000-0000-0000-000000000000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50:24.566" v="404" actId="1076"/>
          <ac:spMkLst>
            <pc:docMk/>
            <pc:sldMk cId="2434300764" sldId="271"/>
            <ac:spMk id="31" creationId="{00000000-0000-0000-0000-000000000000}"/>
          </ac:spMkLst>
        </pc:spChg>
      </pc:sldChg>
      <pc:sldChg chg="delSp modSp">
        <pc:chgData name="Mark Petrie" userId="S::mark.petrie@scottishwater.co.uk::bc87ccd8-55f4-4731-b741-4857f05394b7" providerId="AD" clId="Web-{4F021EF1-279D-7DDE-1A12-F2296C31BFF4}" dt="2020-12-08T20:49:44.470" v="395"/>
        <pc:sldMkLst>
          <pc:docMk/>
          <pc:sldMk cId="1784097555" sldId="272"/>
        </pc:sldMkLst>
        <pc:spChg chg="mod">
          <ac:chgData name="Mark Petrie" userId="S::mark.petrie@scottishwater.co.uk::bc87ccd8-55f4-4731-b741-4857f05394b7" providerId="AD" clId="Web-{4F021EF1-279D-7DDE-1A12-F2296C31BFF4}" dt="2020-12-08T20:12:30.719" v="68" actId="20577"/>
          <ac:spMkLst>
            <pc:docMk/>
            <pc:sldMk cId="1784097555" sldId="272"/>
            <ac:spMk id="2" creationId="{00000000-0000-0000-0000-000000000000}"/>
          </ac:spMkLst>
        </pc:spChg>
        <pc:spChg chg="mod">
          <ac:chgData name="Mark Petrie" userId="S::mark.petrie@scottishwater.co.uk::bc87ccd8-55f4-4731-b741-4857f05394b7" providerId="AD" clId="Web-{4F021EF1-279D-7DDE-1A12-F2296C31BFF4}" dt="2020-12-08T20:13:23.894" v="171" actId="20577"/>
          <ac:spMkLst>
            <pc:docMk/>
            <pc:sldMk cId="1784097555" sldId="272"/>
            <ac:spMk id="6" creationId="{00000000-0000-0000-0000-000000000000}"/>
          </ac:spMkLst>
        </pc:spChg>
        <pc:spChg chg="del">
          <ac:chgData name="Mark Petrie" userId="S::mark.petrie@scottishwater.co.uk::bc87ccd8-55f4-4731-b741-4857f05394b7" providerId="AD" clId="Web-{4F021EF1-279D-7DDE-1A12-F2296C31BFF4}" dt="2020-12-08T20:49:44.470" v="395"/>
          <ac:spMkLst>
            <pc:docMk/>
            <pc:sldMk cId="1784097555" sldId="272"/>
            <ac:spMk id="12" creationId="{00000000-0000-0000-0000-000000000000}"/>
          </ac:spMkLst>
        </pc:spChg>
        <pc:spChg chg="del mod">
          <ac:chgData name="Mark Petrie" userId="S::mark.petrie@scottishwater.co.uk::bc87ccd8-55f4-4731-b741-4857f05394b7" providerId="AD" clId="Web-{4F021EF1-279D-7DDE-1A12-F2296C31BFF4}" dt="2020-12-08T20:49:42.860" v="394"/>
          <ac:spMkLst>
            <pc:docMk/>
            <pc:sldMk cId="1784097555" sldId="272"/>
            <ac:spMk id="15" creationId="{00000000-0000-0000-0000-000000000000}"/>
          </ac:spMkLst>
        </pc:spChg>
      </pc:sldChg>
      <pc:sldChg chg="delSp modSp">
        <pc:chgData name="Mark Petrie" userId="S::mark.petrie@scottishwater.co.uk::bc87ccd8-55f4-4731-b741-4857f05394b7" providerId="AD" clId="Web-{4F021EF1-279D-7DDE-1A12-F2296C31BFF4}" dt="2020-12-08T20:49:52.689" v="397"/>
        <pc:sldMkLst>
          <pc:docMk/>
          <pc:sldMk cId="90252806" sldId="273"/>
        </pc:sldMkLst>
        <pc:spChg chg="mod">
          <ac:chgData name="Mark Petrie" userId="S::mark.petrie@scottishwater.co.uk::bc87ccd8-55f4-4731-b741-4857f05394b7" providerId="AD" clId="Web-{4F021EF1-279D-7DDE-1A12-F2296C31BFF4}" dt="2020-12-08T20:11:59.264" v="55" actId="20577"/>
          <ac:spMkLst>
            <pc:docMk/>
            <pc:sldMk cId="90252806" sldId="273"/>
            <ac:spMk id="6" creationId="{00000000-0000-0000-0000-000000000000}"/>
          </ac:spMkLst>
        </pc:spChg>
        <pc:spChg chg="del">
          <ac:chgData name="Mark Petrie" userId="S::mark.petrie@scottishwater.co.uk::bc87ccd8-55f4-4731-b741-4857f05394b7" providerId="AD" clId="Web-{4F021EF1-279D-7DDE-1A12-F2296C31BFF4}" dt="2020-12-08T20:49:52.689" v="397"/>
          <ac:spMkLst>
            <pc:docMk/>
            <pc:sldMk cId="90252806" sldId="273"/>
            <ac:spMk id="12" creationId="{00000000-0000-0000-0000-000000000000}"/>
          </ac:spMkLst>
        </pc:spChg>
        <pc:spChg chg="del mod">
          <ac:chgData name="Mark Petrie" userId="S::mark.petrie@scottishwater.co.uk::bc87ccd8-55f4-4731-b741-4857f05394b7" providerId="AD" clId="Web-{4F021EF1-279D-7DDE-1A12-F2296C31BFF4}" dt="2020-12-08T20:49:50.970" v="396"/>
          <ac:spMkLst>
            <pc:docMk/>
            <pc:sldMk cId="90252806" sldId="273"/>
            <ac:spMk id="15" creationId="{00000000-0000-0000-0000-000000000000}"/>
          </ac:spMkLst>
        </pc:spChg>
      </pc:sldChg>
      <pc:sldChg chg="delSp modSp">
        <pc:chgData name="Mark Petrie" userId="S::mark.petrie@scottishwater.co.uk::bc87ccd8-55f4-4731-b741-4857f05394b7" providerId="AD" clId="Web-{4F021EF1-279D-7DDE-1A12-F2296C31BFF4}" dt="2020-12-08T20:49:38.407" v="393"/>
        <pc:sldMkLst>
          <pc:docMk/>
          <pc:sldMk cId="2154352068" sldId="275"/>
        </pc:sldMkLst>
        <pc:spChg chg="mod">
          <ac:chgData name="Mark Petrie" userId="S::mark.petrie@scottishwater.co.uk::bc87ccd8-55f4-4731-b741-4857f05394b7" providerId="AD" clId="Web-{4F021EF1-279D-7DDE-1A12-F2296C31BFF4}" dt="2020-12-08T20:31:45.275" v="335" actId="20577"/>
          <ac:spMkLst>
            <pc:docMk/>
            <pc:sldMk cId="2154352068" sldId="275"/>
            <ac:spMk id="2" creationId="{00000000-0000-0000-0000-000000000000}"/>
          </ac:spMkLst>
        </pc:spChg>
        <pc:spChg chg="del">
          <ac:chgData name="Mark Petrie" userId="S::mark.petrie@scottishwater.co.uk::bc87ccd8-55f4-4731-b741-4857f05394b7" providerId="AD" clId="Web-{4F021EF1-279D-7DDE-1A12-F2296C31BFF4}" dt="2020-12-08T20:49:38.407" v="393"/>
          <ac:spMkLst>
            <pc:docMk/>
            <pc:sldMk cId="2154352068" sldId="275"/>
            <ac:spMk id="12" creationId="{00000000-0000-0000-0000-000000000000}"/>
          </ac:spMkLst>
        </pc:spChg>
        <pc:spChg chg="del mod">
          <ac:chgData name="Mark Petrie" userId="S::mark.petrie@scottishwater.co.uk::bc87ccd8-55f4-4731-b741-4857f05394b7" providerId="AD" clId="Web-{4F021EF1-279D-7DDE-1A12-F2296C31BFF4}" dt="2020-12-08T20:49:35.500" v="392"/>
          <ac:spMkLst>
            <pc:docMk/>
            <pc:sldMk cId="2154352068" sldId="275"/>
            <ac:spMk id="15" creationId="{00000000-0000-0000-0000-000000000000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49:24.906" v="390"/>
        <pc:sldMkLst>
          <pc:docMk/>
          <pc:sldMk cId="2391032249" sldId="276"/>
        </pc:sldMkLst>
        <pc:spChg chg="add del">
          <ac:chgData name="Mark Petrie" userId="S::mark.petrie@scottishwater.co.uk::bc87ccd8-55f4-4731-b741-4857f05394b7" providerId="AD" clId="Web-{4F021EF1-279D-7DDE-1A12-F2296C31BFF4}" dt="2020-12-08T20:49:24.906" v="390"/>
          <ac:spMkLst>
            <pc:docMk/>
            <pc:sldMk cId="2391032249" sldId="276"/>
            <ac:spMk id="10" creationId="{B89356AF-7FC8-45ED-A869-62A1A630529A}"/>
          </ac:spMkLst>
        </pc:spChg>
        <pc:spChg chg="del">
          <ac:chgData name="Mark Petrie" userId="S::mark.petrie@scottishwater.co.uk::bc87ccd8-55f4-4731-b741-4857f05394b7" providerId="AD" clId="Web-{4F021EF1-279D-7DDE-1A12-F2296C31BFF4}" dt="2020-12-08T20:48:48.263" v="388"/>
          <ac:spMkLst>
            <pc:docMk/>
            <pc:sldMk cId="2391032249" sldId="276"/>
            <ac:spMk id="12" creationId="{00000000-0000-0000-0000-000000000000}"/>
          </ac:spMkLst>
        </pc:spChg>
        <pc:spChg chg="del mod">
          <ac:chgData name="Mark Petrie" userId="S::mark.petrie@scottishwater.co.uk::bc87ccd8-55f4-4731-b741-4857f05394b7" providerId="AD" clId="Web-{4F021EF1-279D-7DDE-1A12-F2296C31BFF4}" dt="2020-12-08T20:48:45.497" v="387"/>
          <ac:spMkLst>
            <pc:docMk/>
            <pc:sldMk cId="2391032249" sldId="276"/>
            <ac:spMk id="15" creationId="{00000000-0000-0000-0000-000000000000}"/>
          </ac:spMkLst>
        </pc:spChg>
        <pc:spChg chg="mod">
          <ac:chgData name="Mark Petrie" userId="S::mark.petrie@scottishwater.co.uk::bc87ccd8-55f4-4731-b741-4857f05394b7" providerId="AD" clId="Web-{4F021EF1-279D-7DDE-1A12-F2296C31BFF4}" dt="2020-12-08T20:10:15.961" v="25" actId="20577"/>
          <ac:spMkLst>
            <pc:docMk/>
            <pc:sldMk cId="2391032249" sldId="276"/>
            <ac:spMk id="31" creationId="{00000000-0000-0000-0000-000000000000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49:30.328" v="391"/>
        <pc:sldMkLst>
          <pc:docMk/>
          <pc:sldMk cId="3810771308" sldId="278"/>
        </pc:sldMkLst>
        <pc:spChg chg="mod">
          <ac:chgData name="Mark Petrie" userId="S::mark.petrie@scottishwater.co.uk::bc87ccd8-55f4-4731-b741-4857f05394b7" providerId="AD" clId="Web-{4F021EF1-279D-7DDE-1A12-F2296C31BFF4}" dt="2020-12-08T20:41:28.893" v="371" actId="14100"/>
          <ac:spMkLst>
            <pc:docMk/>
            <pc:sldMk cId="3810771308" sldId="278"/>
            <ac:spMk id="2" creationId="{00000000-0000-0000-0000-000000000000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42:18.927" v="374"/>
          <ac:spMkLst>
            <pc:docMk/>
            <pc:sldMk cId="3810771308" sldId="278"/>
            <ac:spMk id="3" creationId="{84AEEFE8-D4E7-4F1F-AAED-B11A247E29B7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47:18.617" v="383"/>
          <ac:spMkLst>
            <pc:docMk/>
            <pc:sldMk cId="3810771308" sldId="278"/>
            <ac:spMk id="4" creationId="{6B166A2D-276D-4337-BB4F-20575AF55F16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49:30.328" v="391"/>
          <ac:spMkLst>
            <pc:docMk/>
            <pc:sldMk cId="3810771308" sldId="278"/>
            <ac:spMk id="8" creationId="{34B64D4B-DBA5-48A1-B7D9-39A53D96AC65}"/>
          </ac:spMkLst>
        </pc:spChg>
        <pc:picChg chg="mod">
          <ac:chgData name="Mark Petrie" userId="S::mark.petrie@scottishwater.co.uk::bc87ccd8-55f4-4731-b741-4857f05394b7" providerId="AD" clId="Web-{4F021EF1-279D-7DDE-1A12-F2296C31BFF4}" dt="2020-12-08T20:41:36.456" v="372" actId="1076"/>
          <ac:picMkLst>
            <pc:docMk/>
            <pc:sldMk cId="3810771308" sldId="278"/>
            <ac:picMk id="5" creationId="{00000000-0000-0000-0000-000000000000}"/>
          </ac:picMkLst>
        </pc:picChg>
      </pc:sldChg>
      <pc:sldChg chg="addSp modSp">
        <pc:chgData name="Mark Petrie" userId="S::mark.petrie@scottishwater.co.uk::bc87ccd8-55f4-4731-b741-4857f05394b7" providerId="AD" clId="Web-{4F021EF1-279D-7DDE-1A12-F2296C31BFF4}" dt="2020-12-08T20:27:16.446" v="328" actId="20577"/>
        <pc:sldMkLst>
          <pc:docMk/>
          <pc:sldMk cId="486645751" sldId="281"/>
        </pc:sldMkLst>
        <pc:spChg chg="add mod">
          <ac:chgData name="Mark Petrie" userId="S::mark.petrie@scottishwater.co.uk::bc87ccd8-55f4-4731-b741-4857f05394b7" providerId="AD" clId="Web-{4F021EF1-279D-7DDE-1A12-F2296C31BFF4}" dt="2020-12-08T20:27:16.446" v="328" actId="20577"/>
          <ac:spMkLst>
            <pc:docMk/>
            <pc:sldMk cId="486645751" sldId="281"/>
            <ac:spMk id="3" creationId="{7FAB02A7-A15E-4812-B6C3-9B08AFEF0C76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49:58.080" v="398"/>
        <pc:sldMkLst>
          <pc:docMk/>
          <pc:sldMk cId="3318039585" sldId="282"/>
        </pc:sldMkLst>
        <pc:spChg chg="mod">
          <ac:chgData name="Mark Petrie" userId="S::mark.petrie@scottishwater.co.uk::bc87ccd8-55f4-4731-b741-4857f05394b7" providerId="AD" clId="Web-{4F021EF1-279D-7DDE-1A12-F2296C31BFF4}" dt="2020-12-08T20:09:46.334" v="23"/>
          <ac:spMkLst>
            <pc:docMk/>
            <pc:sldMk cId="3318039585" sldId="282"/>
            <ac:spMk id="2" creationId="{00000000-0000-0000-0000-000000000000}"/>
          </ac:spMkLst>
        </pc:spChg>
        <pc:spChg chg="add del">
          <ac:chgData name="Mark Petrie" userId="S::mark.petrie@scottishwater.co.uk::bc87ccd8-55f4-4731-b741-4857f05394b7" providerId="AD" clId="Web-{4F021EF1-279D-7DDE-1A12-F2296C31BFF4}" dt="2020-12-08T20:49:58.080" v="398"/>
          <ac:spMkLst>
            <pc:docMk/>
            <pc:sldMk cId="3318039585" sldId="282"/>
            <ac:spMk id="3" creationId="{1EE1A2BA-E3FE-4F82-893F-DE2D974E641A}"/>
          </ac:spMkLst>
        </pc:spChg>
        <pc:spChg chg="add">
          <ac:chgData name="Mark Petrie" userId="S::mark.petrie@scottishwater.co.uk::bc87ccd8-55f4-4731-b741-4857f05394b7" providerId="AD" clId="Web-{4F021EF1-279D-7DDE-1A12-F2296C31BFF4}" dt="2020-12-08T20:40:41.702" v="367"/>
          <ac:spMkLst>
            <pc:docMk/>
            <pc:sldMk cId="3318039585" sldId="282"/>
            <ac:spMk id="4" creationId="{4DD135E8-51A3-49BA-8B39-304BB68E5990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50:01.846" v="399"/>
        <pc:sldMkLst>
          <pc:docMk/>
          <pc:sldMk cId="1405197557" sldId="283"/>
        </pc:sldMkLst>
        <pc:spChg chg="mod">
          <ac:chgData name="Mark Petrie" userId="S::mark.petrie@scottishwater.co.uk::bc87ccd8-55f4-4731-b741-4857f05394b7" providerId="AD" clId="Web-{4F021EF1-279D-7DDE-1A12-F2296C31BFF4}" dt="2020-12-08T20:08:05.984" v="16"/>
          <ac:spMkLst>
            <pc:docMk/>
            <pc:sldMk cId="1405197557" sldId="283"/>
            <ac:spMk id="2" creationId="{00000000-0000-0000-0000-000000000000}"/>
          </ac:spMkLst>
        </pc:spChg>
        <pc:spChg chg="add del">
          <ac:chgData name="Mark Petrie" userId="S::mark.petrie@scottishwater.co.uk::bc87ccd8-55f4-4731-b741-4857f05394b7" providerId="AD" clId="Web-{4F021EF1-279D-7DDE-1A12-F2296C31BFF4}" dt="2020-12-08T20:50:01.846" v="399"/>
          <ac:spMkLst>
            <pc:docMk/>
            <pc:sldMk cId="1405197557" sldId="283"/>
            <ac:spMk id="3" creationId="{58F7172C-239A-420A-91DF-612CC5837550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50:06.502" v="400"/>
        <pc:sldMkLst>
          <pc:docMk/>
          <pc:sldMk cId="3256854352" sldId="284"/>
        </pc:sldMkLst>
        <pc:spChg chg="mod">
          <ac:chgData name="Mark Petrie" userId="S::mark.petrie@scottishwater.co.uk::bc87ccd8-55f4-4731-b741-4857f05394b7" providerId="AD" clId="Web-{4F021EF1-279D-7DDE-1A12-F2296C31BFF4}" dt="2020-12-08T20:09:02.706" v="20"/>
          <ac:spMkLst>
            <pc:docMk/>
            <pc:sldMk cId="3256854352" sldId="284"/>
            <ac:spMk id="2" creationId="{00000000-0000-0000-0000-000000000000}"/>
          </ac:spMkLst>
        </pc:spChg>
        <pc:spChg chg="mod">
          <ac:chgData name="Mark Petrie" userId="S::mark.petrie@scottishwater.co.uk::bc87ccd8-55f4-4731-b741-4857f05394b7" providerId="AD" clId="Web-{4F021EF1-279D-7DDE-1A12-F2296C31BFF4}" dt="2020-12-08T20:07:49.702" v="14" actId="1076"/>
          <ac:spMkLst>
            <pc:docMk/>
            <pc:sldMk cId="3256854352" sldId="284"/>
            <ac:spMk id="3" creationId="{00000000-0000-0000-0000-000000000000}"/>
          </ac:spMkLst>
        </pc:spChg>
        <pc:spChg chg="add del">
          <ac:chgData name="Mark Petrie" userId="S::mark.petrie@scottishwater.co.uk::bc87ccd8-55f4-4731-b741-4857f05394b7" providerId="AD" clId="Web-{4F021EF1-279D-7DDE-1A12-F2296C31BFF4}" dt="2020-12-08T20:50:06.502" v="400"/>
          <ac:spMkLst>
            <pc:docMk/>
            <pc:sldMk cId="3256854352" sldId="284"/>
            <ac:spMk id="5" creationId="{EEBBC00E-EA20-4F60-8B05-7CB75647120F}"/>
          </ac:spMkLst>
        </pc:spChg>
        <pc:spChg chg="add">
          <ac:chgData name="Mark Petrie" userId="S::mark.petrie@scottishwater.co.uk::bc87ccd8-55f4-4731-b741-4857f05394b7" providerId="AD" clId="Web-{4F021EF1-279D-7DDE-1A12-F2296C31BFF4}" dt="2020-12-08T20:40:45.625" v="368"/>
          <ac:spMkLst>
            <pc:docMk/>
            <pc:sldMk cId="3256854352" sldId="284"/>
            <ac:spMk id="7" creationId="{55AAF532-6043-4F62-B5C4-02C021ACA785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07:25.575" v="13"/>
        <pc:sldMkLst>
          <pc:docMk/>
          <pc:sldMk cId="2137990442" sldId="285"/>
        </pc:sldMkLst>
        <pc:spChg chg="del">
          <ac:chgData name="Mark Petrie" userId="S::mark.petrie@scottishwater.co.uk::bc87ccd8-55f4-4731-b741-4857f05394b7" providerId="AD" clId="Web-{4F021EF1-279D-7DDE-1A12-F2296C31BFF4}" dt="2020-12-08T20:06:55.527" v="7"/>
          <ac:spMkLst>
            <pc:docMk/>
            <pc:sldMk cId="2137990442" sldId="285"/>
            <ac:spMk id="2" creationId="{00000000-0000-0000-0000-000000000000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07:25.575" v="13"/>
          <ac:spMkLst>
            <pc:docMk/>
            <pc:sldMk cId="2137990442" sldId="285"/>
            <ac:spMk id="6" creationId="{D35C28CF-595A-4B0C-93F4-CA1326ADC52C}"/>
          </ac:spMkLst>
        </pc:spChg>
        <pc:spChg chg="add del mod">
          <ac:chgData name="Mark Petrie" userId="S::mark.petrie@scottishwater.co.uk::bc87ccd8-55f4-4731-b741-4857f05394b7" providerId="AD" clId="Web-{4F021EF1-279D-7DDE-1A12-F2296C31BFF4}" dt="2020-12-08T20:07:08.527" v="11"/>
          <ac:spMkLst>
            <pc:docMk/>
            <pc:sldMk cId="2137990442" sldId="285"/>
            <ac:spMk id="7" creationId="{E672E6A2-D682-49A5-92E9-DC923048AAB9}"/>
          </ac:spMkLst>
        </pc:spChg>
        <pc:spChg chg="add">
          <ac:chgData name="Mark Petrie" userId="S::mark.petrie@scottishwater.co.uk::bc87ccd8-55f4-4731-b741-4857f05394b7" providerId="AD" clId="Web-{4F021EF1-279D-7DDE-1A12-F2296C31BFF4}" dt="2020-12-08T20:07:20.341" v="12"/>
          <ac:spMkLst>
            <pc:docMk/>
            <pc:sldMk cId="2137990442" sldId="285"/>
            <ac:spMk id="8" creationId="{965503BC-4301-4724-8014-B9ED978EAC73}"/>
          </ac:spMkLst>
        </pc:spChg>
      </pc:sldChg>
      <pc:sldChg chg="addSp delSp modSp">
        <pc:chgData name="Mark Petrie" userId="S::mark.petrie@scottishwater.co.uk::bc87ccd8-55f4-4731-b741-4857f05394b7" providerId="AD" clId="Web-{4F021EF1-279D-7DDE-1A12-F2296C31BFF4}" dt="2020-12-08T20:50:14.112" v="401"/>
        <pc:sldMkLst>
          <pc:docMk/>
          <pc:sldMk cId="1545336047" sldId="286"/>
        </pc:sldMkLst>
        <pc:spChg chg="mod">
          <ac:chgData name="Mark Petrie" userId="S::mark.petrie@scottishwater.co.uk::bc87ccd8-55f4-4731-b741-4857f05394b7" providerId="AD" clId="Web-{4F021EF1-279D-7DDE-1A12-F2296C31BFF4}" dt="2020-12-08T20:06:06.399" v="2"/>
          <ac:spMkLst>
            <pc:docMk/>
            <pc:sldMk cId="1545336047" sldId="286"/>
            <ac:spMk id="2" creationId="{00000000-0000-0000-0000-000000000000}"/>
          </ac:spMkLst>
        </pc:spChg>
        <pc:spChg chg="add del">
          <ac:chgData name="Mark Petrie" userId="S::mark.petrie@scottishwater.co.uk::bc87ccd8-55f4-4731-b741-4857f05394b7" providerId="AD" clId="Web-{4F021EF1-279D-7DDE-1A12-F2296C31BFF4}" dt="2020-12-08T20:50:14.112" v="401"/>
          <ac:spMkLst>
            <pc:docMk/>
            <pc:sldMk cId="1545336047" sldId="286"/>
            <ac:spMk id="5" creationId="{8283CF8B-9ABF-431E-BA65-A46E024CFF8F}"/>
          </ac:spMkLst>
        </pc:spChg>
        <pc:spChg chg="add">
          <ac:chgData name="Mark Petrie" userId="S::mark.petrie@scottishwater.co.uk::bc87ccd8-55f4-4731-b741-4857f05394b7" providerId="AD" clId="Web-{4F021EF1-279D-7DDE-1A12-F2296C31BFF4}" dt="2020-12-08T20:40:50.187" v="369"/>
          <ac:spMkLst>
            <pc:docMk/>
            <pc:sldMk cId="1545336047" sldId="286"/>
            <ac:spMk id="7" creationId="{FC6A01CF-2929-4414-AAC2-D6BB72CFD6CA}"/>
          </ac:spMkLst>
        </pc:spChg>
      </pc:sldChg>
      <pc:sldChg chg="modSp">
        <pc:chgData name="Mark Petrie" userId="S::mark.petrie@scottishwater.co.uk::bc87ccd8-55f4-4731-b741-4857f05394b7" providerId="AD" clId="Web-{4F021EF1-279D-7DDE-1A12-F2296C31BFF4}" dt="2020-12-08T20:06:34.556" v="5"/>
        <pc:sldMkLst>
          <pc:docMk/>
          <pc:sldMk cId="4173526412" sldId="287"/>
        </pc:sldMkLst>
        <pc:spChg chg="mod">
          <ac:chgData name="Mark Petrie" userId="S::mark.petrie@scottishwater.co.uk::bc87ccd8-55f4-4731-b741-4857f05394b7" providerId="AD" clId="Web-{4F021EF1-279D-7DDE-1A12-F2296C31BFF4}" dt="2020-12-08T20:06:34.556" v="5"/>
          <ac:spMkLst>
            <pc:docMk/>
            <pc:sldMk cId="4173526412" sldId="28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7ACF-D738-4519-B314-7B44D23A443A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6B1E-DA6C-4ABE-9B57-EAC94EDC4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>
              <a:cs typeface="Calibri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1C0A3-A0AC-4F6D-B903-E75A632F1AF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6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1C0A3-A0AC-4F6D-B903-E75A632F1AF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3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9" y="5120363"/>
            <a:ext cx="5692884" cy="5273248"/>
          </a:xfrm>
        </p:spPr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EE7A8-5815-4BB6-8A3D-DDFAFACB8B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4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9" y="5120363"/>
            <a:ext cx="5692884" cy="5273248"/>
          </a:xfrm>
        </p:spPr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EE7A8-5815-4BB6-8A3D-DDFAFACB8B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9" y="5120363"/>
            <a:ext cx="5692884" cy="5273248"/>
          </a:xfrm>
        </p:spPr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EE7A8-5815-4BB6-8A3D-DDFAFACB8B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9" y="5120363"/>
            <a:ext cx="5692884" cy="5273248"/>
          </a:xfrm>
        </p:spPr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EE7A8-5815-4BB6-8A3D-DDFAFACB8B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0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454C-AE8E-402F-8DB3-DEB058F9C5A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1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0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0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4EFB1-DF9E-4209-81DE-769973FC6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6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5AE2B-A126-4BFB-B583-9EF70C58D5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2974-C729-4D6C-A1CE-2DCD21291A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4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59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9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09F5-1BD2-47D8-BE36-7AC58162DE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4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95129-9301-432F-8529-D74212C0A7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1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A6488-4321-4D77-A045-FC70AB5092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1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07A22-827B-4216-A5D2-91FC5ECDF9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2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B5D67-A096-4292-940F-57868B175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2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786AB-FB00-470E-84D7-750EEF4BB4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48AC6-250E-4623-865A-48EE5736AE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19138"/>
            <a:ext cx="1943100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676900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2A2EB-E146-4144-B4B3-4AD851A2AA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91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59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9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8FA38-103F-4F30-99BD-EE8A4796B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54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719138"/>
            <a:ext cx="7924800" cy="881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886200" cy="222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86200" cy="222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51300"/>
            <a:ext cx="3886200" cy="222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1300"/>
            <a:ext cx="3886200" cy="222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28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33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273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266A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8FEDE8B0-9515-4EE1-85F8-4C9718C4F980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70464AE2-B51D-45FA-9EA4-9021F1ADACDC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800" b="1">
                <a:solidFill>
                  <a:srgbClr val="84B7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1266AE"/>
                </a:solidFill>
              </a:defRPr>
            </a:lvl1pPr>
            <a:lvl2pPr>
              <a:defRPr sz="3200">
                <a:solidFill>
                  <a:srgbClr val="1266AE"/>
                </a:solidFill>
              </a:defRPr>
            </a:lvl2pPr>
            <a:lvl3pPr>
              <a:defRPr sz="3200">
                <a:solidFill>
                  <a:srgbClr val="1266AE"/>
                </a:solidFill>
              </a:defRPr>
            </a:lvl3pPr>
            <a:lvl4pPr>
              <a:defRPr sz="3200">
                <a:solidFill>
                  <a:srgbClr val="1266AE"/>
                </a:solidFill>
              </a:defRPr>
            </a:lvl4pPr>
            <a:lvl5pPr>
              <a:defRPr sz="3200">
                <a:solidFill>
                  <a:srgbClr val="1266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266AE"/>
                </a:solidFill>
              </a:defRPr>
            </a:lvl1pPr>
          </a:lstStyle>
          <a:p>
            <a:pPr defTabSz="1219170" eaLnBrk="0" hangingPunct="0">
              <a:defRPr/>
            </a:pPr>
            <a:fld id="{6F4E6120-BB85-425C-A213-AD298B821971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66AE"/>
                </a:solidFill>
              </a:defRPr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66AE"/>
                </a:solidFill>
              </a:defRPr>
            </a:lvl1pPr>
          </a:lstStyle>
          <a:p>
            <a:pPr defTabSz="1219170" eaLnBrk="0" hangingPunct="0">
              <a:defRPr/>
            </a:pPr>
            <a:fld id="{BF01345D-81A5-4D1A-A0FF-D2F7A494B1AE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181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6633EF0C-C23C-4685-B98A-FF99499E6BE8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CC6A9AF7-5450-4F23-BD52-133EB7163488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73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452C707B-03AF-442C-BD67-95EE7A4E51D4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BD3C0CA0-F9BC-4DF5-A08E-2C7DDF8976C9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32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305C3E89-E0F9-4539-A614-940ADA598210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D9D954EF-7FF7-439A-9279-E68CDA9EDDA0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2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38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803E32CC-C51B-43AD-9FEA-6FA0940E6E31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D4D33F11-2222-42E5-95CC-07584F4A3B72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7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7F72810A-B1D3-4A65-92D4-11FB426B40C9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7A54C2D1-A7F6-40A0-979C-9CD4C811AEB1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0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8CA9F12F-BE21-46A0-82AB-6BC4868B91CE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1FE038DA-31C2-4611-905B-2CC8C876D582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705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44B88BE2-37C2-4797-9F72-B753B2BCCBE8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F2B8894C-8C63-4D55-BDE2-262B9793315A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409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0CA48D14-EE16-46E4-9C64-8ADD214B327A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0D4F77FD-F39E-43D1-93CE-141505F946A2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43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6FB0567B-D584-4F25-B1FF-CEE0A49182FE}" type="datetimeFigureOut">
              <a:rPr lang="en-US" smtClean="0"/>
              <a:pPr defTabSz="1219170" eaLnBrk="0" hangingPunct="0">
                <a:defRPr/>
              </a:pPr>
              <a:t>12/17/2020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hangingPunct="0">
              <a:defRPr/>
            </a:pPr>
            <a:fld id="{281AE9AD-2946-49A8-B323-774B131C52AD}" type="slidenum">
              <a:rPr lang="en-GB" smtClean="0"/>
              <a:pPr defTabSz="1219170" eaLnBrk="0" hangingPunct="0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184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19140"/>
            <a:ext cx="7924800" cy="555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2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2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8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8F7D-83FC-4431-AAFB-415055B498A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7C02-F083-4DB5-96AA-06F6CF5E598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209144326,&quot;Placement&quot;:&quot;Footer&quot;,&quot;Top&quot;:506.127167,&quot;Left&quot;:0.0,&quot;SlideWidth&quot;:720,&quot;SlideHeight&quot;:540}"/>
          <p:cNvSpPr txBox="1"/>
          <p:nvPr userDrawn="1"/>
        </p:nvSpPr>
        <p:spPr>
          <a:xfrm>
            <a:off x="0" y="6427815"/>
            <a:ext cx="941373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/>
              </a:rPr>
              <a:t>SW Public
General</a:t>
            </a:r>
          </a:p>
        </p:txBody>
      </p:sp>
    </p:spTree>
    <p:extLst>
      <p:ext uri="{BB962C8B-B14F-4D97-AF65-F5344CB8AC3E}">
        <p14:creationId xmlns:p14="http://schemas.microsoft.com/office/powerpoint/2010/main" val="21451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59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charset="0"/>
                <a:ea typeface="Genev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charset="0"/>
                <a:ea typeface="Genev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Sub-</a:t>
            </a:r>
            <a:r>
              <a:rPr lang="en-US" err="1">
                <a:solidFill>
                  <a:srgbClr val="000000"/>
                </a:solidFill>
              </a:rPr>
              <a:t>programme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Ivestment</a:t>
            </a:r>
            <a:r>
              <a:rPr lang="en-US">
                <a:solidFill>
                  <a:srgbClr val="000000"/>
                </a:solidFill>
              </a:rPr>
              <a:t> Appraisal: Wastewater - Pipebridges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048696-69AE-4158-99F2-90540EBDA2CE}" type="slidenum">
              <a:rPr lang="en-US">
                <a:solidFill>
                  <a:srgbClr val="000000"/>
                </a:solidFill>
                <a:latin typeface="Times" pitchFamily="125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2" name="MSIPCMContentMarking" descr="{&quot;HashCode&quot;:1209144326,&quot;Placement&quot;:&quot;Footer&quot;,&quot;Top&quot;:506.127167,&quot;Left&quot;:0.0,&quot;SlideWidth&quot;:720,&quot;SlideHeight&quot;:540}"/>
          <p:cNvSpPr txBox="1"/>
          <p:nvPr userDrawn="1"/>
        </p:nvSpPr>
        <p:spPr>
          <a:xfrm>
            <a:off x="0" y="6427815"/>
            <a:ext cx="941373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>
                <a:solidFill>
                  <a:srgbClr val="000000"/>
                </a:solidFill>
                <a:latin typeface="Arial"/>
              </a:rPr>
              <a:t>SW Public
General</a:t>
            </a:r>
          </a:p>
        </p:txBody>
      </p:sp>
    </p:spTree>
    <p:extLst>
      <p:ext uri="{BB962C8B-B14F-4D97-AF65-F5344CB8AC3E}">
        <p14:creationId xmlns:p14="http://schemas.microsoft.com/office/powerpoint/2010/main" val="38283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4B7E6"/>
          </a:solidFill>
          <a:latin typeface="Arial MT Md" charset="0"/>
          <a:ea typeface="Geneva" charset="0"/>
        </a:defRPr>
      </a:lvl9pPr>
    </p:titleStyle>
    <p:bodyStyle>
      <a:lvl1pPr marL="342900" indent="-1555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266AE"/>
          </a:solidFill>
          <a:latin typeface="+mn-lt"/>
          <a:ea typeface="+mn-ea"/>
          <a:cs typeface="+mn-cs"/>
        </a:defRPr>
      </a:lvl1pPr>
      <a:lvl2pPr marL="573088" indent="-115888" algn="l" rtl="0" eaLnBrk="1" fontAlgn="base" hangingPunct="1">
        <a:spcBef>
          <a:spcPct val="20000"/>
        </a:spcBef>
        <a:spcAft>
          <a:spcPct val="0"/>
        </a:spcAft>
        <a:buFont typeface="Times" pitchFamily="125" charset="0"/>
        <a:buChar char="•"/>
        <a:defRPr>
          <a:solidFill>
            <a:srgbClr val="1266AE"/>
          </a:solidFill>
          <a:latin typeface="+mn-lt"/>
          <a:ea typeface="+mn-ea"/>
        </a:defRPr>
      </a:lvl2pPr>
      <a:lvl3pPr marL="1563688" indent="-8001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266AE"/>
          </a:solidFill>
          <a:latin typeface="+mn-lt"/>
          <a:ea typeface="+mn-ea"/>
        </a:defRPr>
      </a:lvl3pPr>
      <a:lvl4pPr marL="19827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266AE"/>
          </a:solidFill>
          <a:latin typeface="+mn-lt"/>
          <a:ea typeface="+mn-ea"/>
        </a:defRPr>
      </a:lvl4pPr>
      <a:lvl5pPr marL="24018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266AE"/>
          </a:solidFill>
          <a:latin typeface="+mn-lt"/>
          <a:ea typeface="+mn-ea"/>
        </a:defRPr>
      </a:lvl5pPr>
      <a:lvl6pPr marL="28590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266AE"/>
          </a:solidFill>
          <a:latin typeface="+mn-lt"/>
          <a:ea typeface="+mn-ea"/>
        </a:defRPr>
      </a:lvl6pPr>
      <a:lvl7pPr marL="33162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266AE"/>
          </a:solidFill>
          <a:latin typeface="+mn-lt"/>
          <a:ea typeface="+mn-ea"/>
        </a:defRPr>
      </a:lvl7pPr>
      <a:lvl8pPr marL="37734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266AE"/>
          </a:solidFill>
          <a:latin typeface="+mn-lt"/>
          <a:ea typeface="+mn-ea"/>
        </a:defRPr>
      </a:lvl8pPr>
      <a:lvl9pPr marL="42306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266A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796137D-3D63-4F75-AA10-96EB74E1DCC7}" type="datetimeFigureOut">
              <a:rPr lang="en-US" smtClean="0"/>
              <a:pPr defTabSz="1219170">
                <a:defRPr/>
              </a:pPr>
              <a:t>12/17/2020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ED6D4D7-BA8A-4DDC-B7A7-FC2F6AC59EFA}" type="slidenum">
              <a:rPr lang="en-GB" smtClean="0"/>
              <a:pPr defTabSz="1219170">
                <a:defRPr/>
              </a:pPr>
              <a:t>‹#›</a:t>
            </a:fld>
            <a:endParaRPr lang="en-GB" dirty="0"/>
          </a:p>
        </p:txBody>
      </p:sp>
      <p:sp>
        <p:nvSpPr>
          <p:cNvPr id="3" name="MSIPCMContentMarking" descr="{&quot;HashCode&quot;:1209144326,&quot;Placement&quot;:&quot;Footer&quot;,&quot;Top&quot;:506.127167,&quot;Left&quot;:0.0,&quot;SlideWidth&quot;:720,&quot;SlideHeight&quot;:540}"/>
          <p:cNvSpPr txBox="1"/>
          <p:nvPr userDrawn="1"/>
        </p:nvSpPr>
        <p:spPr>
          <a:xfrm>
            <a:off x="0" y="6427815"/>
            <a:ext cx="941373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/>
              </a:rPr>
              <a:t>SW Public
General</a:t>
            </a:r>
          </a:p>
        </p:txBody>
      </p:sp>
    </p:spTree>
    <p:extLst>
      <p:ext uri="{BB962C8B-B14F-4D97-AF65-F5344CB8AC3E}">
        <p14:creationId xmlns:p14="http://schemas.microsoft.com/office/powerpoint/2010/main" val="37242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84B7E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800" b="1">
          <a:solidFill>
            <a:srgbClr val="84B7E6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rgbClr val="1266AE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266AE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rgbClr val="1266AE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266AE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rgbClr val="1266A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ishwater.co.uk/your-home/save-water/how-much-water-do-you-u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2" name="Picture 6" descr="C:\Users\petriema\OneDrive - Scottish Water\Tiree-0053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873" y="188640"/>
            <a:ext cx="7259615" cy="1483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algn="l"/>
            <a:r>
              <a:rPr lang="en-GB" sz="3200" b="1" dirty="0">
                <a:solidFill>
                  <a:schemeClr val="bg1"/>
                </a:solidFill>
              </a:rPr>
              <a:t>Tiree Community Council Meeting</a:t>
            </a:r>
            <a:endParaRPr lang="en-GB" sz="3200" b="1">
              <a:solidFill>
                <a:schemeClr val="bg1"/>
              </a:solidFill>
              <a:cs typeface="Calibri"/>
            </a:endParaRPr>
          </a:p>
          <a:p>
            <a:pPr algn="l"/>
            <a:endParaRPr lang="en-GB" sz="2000" b="1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Calibri"/>
              </a:rPr>
              <a:t>9</a:t>
            </a:r>
            <a:r>
              <a:rPr lang="en-GB" sz="2000" b="1" baseline="30000">
                <a:solidFill>
                  <a:schemeClr val="bg1"/>
                </a:solidFill>
                <a:cs typeface="Calibri"/>
              </a:rPr>
              <a:t>th</a:t>
            </a:r>
            <a:r>
              <a:rPr lang="en-GB" sz="2000" b="1">
                <a:solidFill>
                  <a:schemeClr val="bg1"/>
                </a:solidFill>
                <a:cs typeface="Calibri"/>
              </a:rPr>
              <a:t>  December 2020</a:t>
            </a:r>
            <a:endParaRPr lang="en-GB">
              <a:solidFill>
                <a:schemeClr val="bg1"/>
              </a:solidFill>
            </a:endParaRPr>
          </a:p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Brian McCarthy – Reservoir &amp; Supply Demand Manager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Mark Petrie – Risk and Lifecycle Planning Manager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</a:rPr>
              <a:t>Scottish W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ea"/>
              </a:rPr>
              <a:t>ater</a:t>
            </a:r>
            <a:endParaRPr lang="en-GB" sz="2400" b="1" dirty="0">
              <a:solidFill>
                <a:schemeClr val="bg1"/>
              </a:solidFill>
              <a:latin typeface="Calibri"/>
              <a:ea typeface="+mn-ea"/>
              <a:cs typeface="Calibri"/>
            </a:endParaRPr>
          </a:p>
          <a:p>
            <a:pPr algn="l"/>
            <a:endParaRPr lang="en-GB" sz="2400" b="1" dirty="0">
              <a:solidFill>
                <a:schemeClr val="bg1"/>
              </a:solidFill>
              <a:cs typeface="Calibri"/>
            </a:endParaRPr>
          </a:p>
          <a:p>
            <a:pPr algn="l"/>
            <a:endParaRPr lang="en-GB" sz="2400" b="1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1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Opportunities to reduce</a:t>
            </a:r>
            <a:r>
              <a:rPr lang="en-GB" sz="3200" dirty="0"/>
              <a:t> </a:t>
            </a:r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30" y="1229272"/>
            <a:ext cx="8229600" cy="4525963"/>
          </a:xfrm>
        </p:spPr>
        <p:txBody>
          <a:bodyPr>
            <a:normAutofit/>
          </a:bodyPr>
          <a:lstStyle/>
          <a:p>
            <a:pPr marL="456565" indent="-456565"/>
            <a:r>
              <a:rPr lang="en-GB" sz="2000" dirty="0"/>
              <a:t>Domestic consumption is higher than average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Leakage in the system could potentially be reduced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Pressure in the system to be investigated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Estimated high proportion of troughs – possible waste associated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Community and customer engagement on water efficiency 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Engagement with non-domestic customers through Licenced Providers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Encouraging developers to build with water efficiency in mind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 smtClean="0"/>
              <a:t>Reducing </a:t>
            </a:r>
            <a:r>
              <a:rPr lang="en-GB" sz="2000" dirty="0"/>
              <a:t>demand by 10% is enough to supply 90 homes at 500l/d</a:t>
            </a:r>
            <a:endParaRPr lang="en-GB" sz="2000" dirty="0"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55AAF532-6043-4F62-B5C4-02C021ACA785}"/>
              </a:ext>
            </a:extLst>
          </p:cNvPr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Tiree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8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82" y="1637704"/>
            <a:ext cx="8062664" cy="4210646"/>
          </a:xfrm>
        </p:spPr>
        <p:txBody>
          <a:bodyPr>
            <a:noAutofit/>
          </a:bodyPr>
          <a:lstStyle/>
          <a:p>
            <a:pPr marL="456565" indent="-342900">
              <a:defRPr/>
            </a:pPr>
            <a:r>
              <a:rPr lang="en-US" sz="1800" dirty="0">
                <a:latin typeface="+mj-lt"/>
              </a:rPr>
              <a:t>Our conventional water efficiency offering of advice and devices could save up to </a:t>
            </a:r>
            <a:r>
              <a:rPr lang="en-US" sz="1800" b="1" dirty="0">
                <a:latin typeface="+mj-lt"/>
              </a:rPr>
              <a:t>35 </a:t>
            </a:r>
            <a:r>
              <a:rPr lang="en-US" sz="1800" b="1" dirty="0" err="1">
                <a:latin typeface="+mj-lt"/>
              </a:rPr>
              <a:t>litres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per day</a:t>
            </a: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r>
              <a:rPr lang="en-US" sz="1800" dirty="0">
                <a:latin typeface="+mj-lt"/>
              </a:rPr>
              <a:t>Other products on the market to help reduce domestic use</a:t>
            </a: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r>
              <a:rPr lang="en-US" sz="1800" dirty="0">
                <a:latin typeface="+mj-lt"/>
              </a:rPr>
              <a:t>1 minute less in the shower saves around </a:t>
            </a:r>
            <a:r>
              <a:rPr lang="en-US" sz="1800" b="1" dirty="0">
                <a:latin typeface="+mj-lt"/>
              </a:rPr>
              <a:t>8 </a:t>
            </a:r>
            <a:r>
              <a:rPr lang="en-US" sz="1800" b="1" dirty="0" err="1">
                <a:latin typeface="+mj-lt"/>
              </a:rPr>
              <a:t>litres</a:t>
            </a:r>
            <a:endParaRPr lang="en-US" sz="1800" b="1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b="1" dirty="0">
              <a:latin typeface="+mj-lt"/>
              <a:cs typeface="Calibri"/>
            </a:endParaRPr>
          </a:p>
          <a:p>
            <a:pPr marL="456565" indent="-342900">
              <a:defRPr/>
            </a:pPr>
            <a:r>
              <a:rPr lang="en-US" sz="1800" dirty="0">
                <a:latin typeface="+mj-lt"/>
              </a:rPr>
              <a:t>A  dripping tap in every home on Tiree could waste </a:t>
            </a:r>
            <a:r>
              <a:rPr lang="en-US" sz="1800" b="1" dirty="0">
                <a:latin typeface="+mj-lt"/>
              </a:rPr>
              <a:t>8000 </a:t>
            </a:r>
            <a:r>
              <a:rPr lang="en-US" sz="1800" b="1" dirty="0" err="1">
                <a:latin typeface="+mj-lt"/>
              </a:rPr>
              <a:t>litres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per day</a:t>
            </a: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r>
              <a:rPr lang="en-US" sz="1800" dirty="0"/>
              <a:t>A leaking toilet could be wasting up to </a:t>
            </a:r>
            <a:r>
              <a:rPr lang="en-US" sz="1800" b="1" dirty="0"/>
              <a:t>400 </a:t>
            </a:r>
            <a:r>
              <a:rPr lang="en-US" sz="1800" b="1" dirty="0" err="1"/>
              <a:t>litres</a:t>
            </a:r>
            <a:r>
              <a:rPr lang="en-US" sz="1800" b="1" dirty="0"/>
              <a:t> </a:t>
            </a:r>
            <a:r>
              <a:rPr lang="en-US" sz="1800" dirty="0"/>
              <a:t>per day, </a:t>
            </a:r>
            <a:r>
              <a:rPr lang="en-US" sz="1800" b="1" dirty="0"/>
              <a:t>doubling</a:t>
            </a:r>
            <a:r>
              <a:rPr lang="en-US" sz="1800" dirty="0"/>
              <a:t> the average household use. </a:t>
            </a:r>
            <a:endParaRPr lang="en-US" sz="1800" dirty="0"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76900"/>
            <a:ext cx="6457950" cy="11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CW_WaterSaving_EmailFooter_White_Small_C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3"/>
            <a:ext cx="3435743" cy="163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65503BC-4301-4724-8014-B9ED978EAC73}"/>
              </a:ext>
            </a:extLst>
          </p:cNvPr>
          <p:cNvSpPr txBox="1">
            <a:spLocks/>
          </p:cNvSpPr>
          <p:nvPr/>
        </p:nvSpPr>
        <p:spPr bwMode="auto">
          <a:xfrm>
            <a:off x="471490" y="247352"/>
            <a:ext cx="45556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84B7E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84B7E6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Reducing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water waste in the home</a:t>
            </a:r>
          </a:p>
        </p:txBody>
      </p:sp>
    </p:spTree>
    <p:extLst>
      <p:ext uri="{BB962C8B-B14F-4D97-AF65-F5344CB8AC3E}">
        <p14:creationId xmlns:p14="http://schemas.microsoft.com/office/powerpoint/2010/main" val="21379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0" y="247352"/>
            <a:ext cx="4555669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Reducing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water waste in the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82" y="1637704"/>
            <a:ext cx="8062664" cy="4210646"/>
          </a:xfrm>
        </p:spPr>
        <p:txBody>
          <a:bodyPr>
            <a:noAutofit/>
          </a:bodyPr>
          <a:lstStyle/>
          <a:p>
            <a:pPr marL="456565" indent="-342900">
              <a:defRPr/>
            </a:pPr>
            <a:r>
              <a:rPr lang="en-US" sz="1800" dirty="0"/>
              <a:t>Encourage you all to use our new water use calculator</a:t>
            </a:r>
          </a:p>
          <a:p>
            <a:pPr marL="456565" indent="-342900">
              <a:defRPr/>
            </a:pPr>
            <a:endParaRPr lang="en-US" sz="1800" dirty="0">
              <a:cs typeface="Calibri"/>
            </a:endParaRPr>
          </a:p>
          <a:p>
            <a:pPr marL="456565" indent="-342900">
              <a:defRPr/>
            </a:pPr>
            <a:r>
              <a:rPr lang="en-US" sz="1800" dirty="0">
                <a:ea typeface="+mn-lt"/>
                <a:cs typeface="+mn-lt"/>
                <a:hlinkClick r:id="rId3"/>
              </a:rPr>
              <a:t>https://www.scottishwater.co.uk/your-home/save-water/how-much-water-do-you-use</a:t>
            </a: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456565" indent="-342900">
              <a:defRPr/>
            </a:pPr>
            <a:endParaRPr lang="en-US" sz="1800" dirty="0">
              <a:latin typeface="+mj-lt"/>
              <a:cs typeface="Calibri"/>
            </a:endParaRPr>
          </a:p>
          <a:p>
            <a:pPr marL="113665" indent="0">
              <a:buNone/>
              <a:defRPr/>
            </a:pPr>
            <a:endParaRPr lang="en-US" sz="1800" dirty="0">
              <a:latin typeface="+mj-lt"/>
              <a:cs typeface="Calibri"/>
            </a:endParaRPr>
          </a:p>
          <a:p>
            <a:pPr marL="0" indent="0">
              <a:buNone/>
              <a:defRPr/>
            </a:pPr>
            <a:endParaRPr lang="en-US" sz="1800" dirty="0">
              <a:latin typeface="+mj-lt"/>
              <a:cs typeface="Calibri"/>
            </a:endParaRPr>
          </a:p>
          <a:p>
            <a:pPr marL="0" indent="0" algn="ctr">
              <a:buNone/>
              <a:defRPr/>
            </a:pPr>
            <a:r>
              <a:rPr lang="en-US" sz="1800" dirty="0">
                <a:latin typeface="+mj-lt"/>
              </a:rPr>
              <a:t>Working together we could potentially reduce consumption by more than </a:t>
            </a:r>
            <a:r>
              <a:rPr lang="en-US" sz="1800" b="1" dirty="0">
                <a:latin typeface="+mj-lt"/>
              </a:rPr>
              <a:t>10,000 </a:t>
            </a:r>
            <a:r>
              <a:rPr lang="en-US" sz="1800" b="1" dirty="0" err="1">
                <a:latin typeface="+mj-lt"/>
              </a:rPr>
              <a:t>litres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per day. </a:t>
            </a:r>
            <a:endParaRPr lang="en-US" sz="1800" dirty="0">
              <a:latin typeface="+mj-lt"/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76900"/>
            <a:ext cx="6457950" cy="11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CW_WaterSaving_EmailFooter_White_Small_C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2" y="3"/>
            <a:ext cx="3435743" cy="163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9188B4EC-C5B5-4218-BB75-D5E7647A2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042" y="2703034"/>
            <a:ext cx="4425350" cy="20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Water</a:t>
            </a:r>
            <a:r>
              <a:rPr lang="en-GB" sz="3200" dirty="0"/>
              <a:t> </a:t>
            </a:r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Troughs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009658"/>
            <a:ext cx="8229600" cy="4525963"/>
          </a:xfrm>
        </p:spPr>
        <p:txBody>
          <a:bodyPr>
            <a:normAutofit/>
          </a:bodyPr>
          <a:lstStyle/>
          <a:p>
            <a:pPr marL="456565" indent="-456565"/>
            <a:r>
              <a:rPr lang="en-GB" sz="2000" dirty="0"/>
              <a:t>Leakage from water troughs is a common problem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Estimate the number of troughs based on cattle numbers from 2017 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Around 80 troughs on Tiree – does this feel right?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Would anyone know how many are linked to metered supplies?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 smtClean="0"/>
              <a:t>A </a:t>
            </a:r>
            <a:r>
              <a:rPr lang="en-GB" sz="2000" dirty="0"/>
              <a:t>leaking trough is likely to use more water than a leaky loo so fixing could be a big win </a:t>
            </a:r>
            <a:endParaRPr lang="en-GB" sz="2000" dirty="0">
              <a:cs typeface="Calibri"/>
            </a:endParaRPr>
          </a:p>
          <a:p>
            <a:pPr marL="456565" indent="-456565"/>
            <a:r>
              <a:rPr lang="en-GB" sz="2000" dirty="0"/>
              <a:t>Understanding metered and non-metered allows us to report more accurately which creates better focus when targeting reductions</a:t>
            </a:r>
            <a:endParaRPr lang="en-GB" sz="2000" dirty="0">
              <a:cs typeface="Calibri"/>
            </a:endParaRPr>
          </a:p>
          <a:p>
            <a:endParaRPr lang="en-GB" sz="28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FC6A01CF-2929-4414-AAC2-D6BB72CFD6CA}"/>
              </a:ext>
            </a:extLst>
          </p:cNvPr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Tiree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301082"/>
            <a:ext cx="8229600" cy="613318"/>
          </a:xfrm>
        </p:spPr>
        <p:txBody>
          <a:bodyPr>
            <a:normAutofit/>
          </a:bodyPr>
          <a:lstStyle/>
          <a:p>
            <a:r>
              <a:rPr lang="en-GB" sz="2400" spc="-84">
                <a:solidFill>
                  <a:srgbClr val="0067B2"/>
                </a:solidFill>
                <a:latin typeface="Calibri"/>
                <a:ea typeface="+mn-ea"/>
              </a:rPr>
              <a:t>Tiree</a:t>
            </a:r>
            <a:r>
              <a:rPr lang="en-GB" sz="3200" dirty="0"/>
              <a:t> </a:t>
            </a:r>
            <a:r>
              <a:rPr lang="en-GB" sz="2400" spc="-84" dirty="0">
                <a:solidFill>
                  <a:srgbClr val="0067B2"/>
                </a:solidFill>
                <a:latin typeface="Calibri"/>
                <a:ea typeface="+mn-ea"/>
              </a:rPr>
              <a:t>System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257800" cy="42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Tiree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8" name="AutoShape 10" descr="data:image/jpg;base64,%20/9j/4AAQSkZJRgABAQEAYABgAAD/2wBDAAUDBAQEAwUEBAQFBQUGBwwIBwcHBw8LCwkMEQ8SEhEPERETFhwXExQaFRERGCEYGh0dHx8fExciJCIeJBweHx7/2wBDAQUFBQcGBw4ICA4eFBEUHh4eHh4eHh4eHh4eHh4eHh4eHh4eHh4eHh4eHh4eHh4eHh4eHh4eHh4eHh4eHh4eHh7/wAARCAAvAC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JAGScCmyOscbSOwVVGSTXhnxA8da54k8QN4b8IF1KNtklXp+la0aMqrsjOpVVNanLftNXltP450tYplfYy7sHOK9/8AXNtP4Xshbyq+2Jc4PTivmP4xeCdT8OaZBq2q3RnuWxkk5wawfBnxI1/w/NA0dwxtlxuUk8ivZqUPrGGhGm/hPGo/wCz4qdSf2j7Zorl/hz4vsvF2iR3lu48wAb19DXUV4couL5We5GSkro434xarJpXge9kgYiV02qR2riPgZd+G9H8Pfb7y7hF9cnLsxGRXV/HS1luPA100altikkCvjFXvskLeTIM/dDdK9TB4dVqLje2p5+Jreyqp2PfP2pdf0/VNKghsblJsHnac18/xzRiJVJHQVpeG7WbU/EVrp91cPLHK4U7jmvpe2+AvhZreKWRmAKBm6eldqqU8FFU5HK4TxUnNHnn7L+vSWfiYaWrkpcHGM19VV81/Drw3Zad8YvJ0c+Zb2j4Zh0619KV5eYOMqqkuqPQwSap2ZV1Wyh1HT5rK4XdHKpUivkL4s/D7UPDetTzwwk2bMShA7V9j15V+0NrttpOgpHNbiVpOmRRl9SoqqhDqRmHs40nUn0PmDwRItt4vtLq5VlhjcFjjpzX0J43+K/2uyTQvCkbz3csYQuF6cYqH4ZeBNH8VeHE1OeFY3boAK9M8MeA/D+hMJoLGNpx/wAtCORXTi8RSdT3lqjHCU5umnF6Mwvgp4Lm8PaY+pal82o3nzyE9RmvR6KK8qpUdSTkz0oQUI8qP//Z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401837" y="360961"/>
            <a:ext cx="8633700" cy="440003"/>
          </a:xfrm>
          <a:prstGeom prst="rect">
            <a:avLst/>
          </a:prstGeom>
        </p:spPr>
        <p:txBody>
          <a:bodyPr vert="horz" wrap="square" lIns="0" tIns="80148" rIns="0" bIns="0" rtlCol="0" anchor="t">
            <a:spAutoFit/>
          </a:bodyPr>
          <a:lstStyle/>
          <a:p>
            <a:pPr marL="8890" marR="3175" defTabSz="640936" eaLnBrk="0" fontAlgn="base" hangingPunct="0">
              <a:lnSpc>
                <a:spcPts val="2812"/>
              </a:lnSpc>
              <a:spcAft>
                <a:spcPct val="0"/>
              </a:spcAft>
            </a:pPr>
            <a:r>
              <a:rPr lang="en-GB" sz="2400" b="1" spc="-84" dirty="0">
                <a:solidFill>
                  <a:srgbClr val="0067B2"/>
                </a:solidFill>
                <a:latin typeface="Calibri"/>
                <a:cs typeface="Avenir LT Std 65 Medium"/>
              </a:rPr>
              <a:t> Water Networks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" y="1052736"/>
            <a:ext cx="7737681" cy="43823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38097" y="552162"/>
            <a:ext cx="2182565" cy="1292662"/>
          </a:xfrm>
          <a:prstGeom prst="rect">
            <a:avLst/>
          </a:prstGeom>
          <a:solidFill>
            <a:srgbClr val="92D05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Total  -  circa 84km</a:t>
            </a:r>
          </a:p>
          <a:p>
            <a:r>
              <a:rPr lang="en-GB" sz="1100" dirty="0"/>
              <a:t>uPVC - 51km</a:t>
            </a:r>
          </a:p>
          <a:p>
            <a:r>
              <a:rPr lang="en-GB" sz="1100" dirty="0"/>
              <a:t>AC - Asbestos Cement 14km</a:t>
            </a:r>
          </a:p>
          <a:p>
            <a:r>
              <a:rPr lang="en-GB" sz="1100" dirty="0"/>
              <a:t>CI - Cast Iron	9km</a:t>
            </a:r>
          </a:p>
          <a:p>
            <a:r>
              <a:rPr lang="en-GB" sz="1100" dirty="0"/>
              <a:t>Polyethylene – 7km</a:t>
            </a:r>
          </a:p>
          <a:p>
            <a:r>
              <a:rPr lang="en-GB" sz="1100" dirty="0"/>
              <a:t>SI - Spun Iron - 2km</a:t>
            </a:r>
          </a:p>
          <a:p>
            <a:r>
              <a:rPr lang="en-GB" sz="1100" dirty="0"/>
              <a:t>DI - Ductile Iron 0.5km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478" y="5438751"/>
            <a:ext cx="564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-84" dirty="0">
                <a:solidFill>
                  <a:srgbClr val="002060"/>
                </a:solidFill>
                <a:latin typeface="Calibri" panose="020F0502020204030204" pitchFamily="34" charset="0"/>
                <a:ea typeface="Geneva"/>
                <a:cs typeface="Arial"/>
              </a:rPr>
              <a:t>Performance of Network is adequate</a:t>
            </a:r>
          </a:p>
          <a:p>
            <a:r>
              <a:rPr lang="en-GB" sz="1600" spc="-84" dirty="0">
                <a:solidFill>
                  <a:srgbClr val="002060"/>
                </a:solidFill>
                <a:latin typeface="Calibri" panose="020F0502020204030204" pitchFamily="34" charset="0"/>
                <a:ea typeface="Geneva"/>
                <a:cs typeface="Arial"/>
              </a:rPr>
              <a:t>AC mains – 1950s vintage</a:t>
            </a:r>
          </a:p>
          <a:p>
            <a:r>
              <a:rPr lang="en-GB" sz="1600" spc="-84" dirty="0">
                <a:solidFill>
                  <a:srgbClr val="002060"/>
                </a:solidFill>
                <a:latin typeface="Calibri" panose="020F0502020204030204" pitchFamily="34" charset="0"/>
                <a:ea typeface="Geneva"/>
                <a:cs typeface="Arial"/>
              </a:rPr>
              <a:t>PVC mains – 1970s vintage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923928" y="3861048"/>
            <a:ext cx="432048" cy="1224136"/>
          </a:xfrm>
          <a:prstGeom prst="ellipse">
            <a:avLst/>
          </a:prstGeom>
          <a:noFill/>
          <a:ln w="9525" cap="flat" cmpd="dbl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Genev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3476" y="4211506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Potential Hotspot – will be assessed further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0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540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8378" y="3244334"/>
            <a:ext cx="507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peak uplift (which is based on the event in July 2014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AB02A7-A15E-4812-B6C3-9B08AFEF0C76}"/>
              </a:ext>
            </a:extLst>
          </p:cNvPr>
          <p:cNvSpPr txBox="1"/>
          <p:nvPr/>
        </p:nvSpPr>
        <p:spPr>
          <a:xfrm>
            <a:off x="-5576" y="550033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0067B2"/>
                </a:solidFill>
              </a:rPr>
              <a:t>Demand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866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 err="1">
                <a:solidFill>
                  <a:srgbClr val="1F497D"/>
                </a:solidFill>
                <a:latin typeface="Arial"/>
                <a:cs typeface="Arial"/>
              </a:rPr>
              <a:t>Tiree</a:t>
            </a: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8" name="AutoShape 10" descr="data:image/jpg;base64,%20/9j/4AAQSkZJRgABAQEAYABgAAD/2wBDAAUDBAQEAwUEBAQFBQUGBwwIBwcHBw8LCwkMEQ8SEhEPERETFhwXExQaFRERGCEYGh0dHx8fExciJCIeJBweHx7/2wBDAQUFBQcGBw4ICA4eFBEUHh4eHh4eHh4eHh4eHh4eHh4eHh4eHh4eHh4eHh4eHh4eHh4eHh4eHh4eHh4eHh4eHh7/wAARCAAvAC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JAGScCmyOscbSOwVVGSTXhnxA8da54k8QN4b8IF1KNtklXp+la0aMqrsjOpVVNanLftNXltP450tYplfYy7sHOK9/8AXNtP4Xshbyq+2Jc4PTivmP4xeCdT8OaZBq2q3RnuWxkk5wawfBnxI1/w/NA0dwxtlxuUk8ivZqUPrGGhGm/hPGo/wCz4qdSf2j7Zorl/hz4vsvF2iR3lu48wAb19DXUV4couL5We5GSkro434xarJpXge9kgYiV02qR2riPgZd+G9H8Pfb7y7hF9cnLsxGRXV/HS1luPA100altikkCvjFXvskLeTIM/dDdK9TB4dVqLje2p5+Jreyqp2PfP2pdf0/VNKghsblJsHnac18/xzRiJVJHQVpeG7WbU/EVrp91cPLHK4U7jmvpe2+AvhZreKWRmAKBm6eldqqU8FFU5HK4TxUnNHnn7L+vSWfiYaWrkpcHGM19VV81/Drw3Zad8YvJ0c+Zb2j4Zh0619KV5eYOMqqkuqPQwSap2ZV1Wyh1HT5rK4XdHKpUivkL4s/D7UPDetTzwwk2bMShA7V9j15V+0NrttpOgpHNbiVpOmRRl9SoqqhDqRmHs40nUn0PmDwRItt4vtLq5VlhjcFjjpzX0J43+K/2uyTQvCkbz3csYQuF6cYqH4ZeBNH8VeHE1OeFY3boAK9M8MeA/D+hMJoLGNpx/wAtCORXTi8RSdT3lqjHCU5umnF6Mwvgp4Lm8PaY+pal82o3nzyE9RmvR6KK8qpUdSTkz0oQUI8qP//Z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330980" y="336242"/>
            <a:ext cx="8633700" cy="440003"/>
          </a:xfrm>
          <a:prstGeom prst="rect">
            <a:avLst/>
          </a:prstGeom>
        </p:spPr>
        <p:txBody>
          <a:bodyPr vert="horz" wrap="square" lIns="0" tIns="80148" rIns="0" bIns="0" rtlCol="0" anchor="t">
            <a:spAutoFit/>
          </a:bodyPr>
          <a:lstStyle/>
          <a:p>
            <a:pPr marL="8890" marR="3175" defTabSz="640936" eaLnBrk="0" fontAlgn="base" hangingPunct="0">
              <a:lnSpc>
                <a:spcPts val="2812"/>
              </a:lnSpc>
              <a:spcAft>
                <a:spcPct val="0"/>
              </a:spcAft>
            </a:pPr>
            <a:r>
              <a:rPr lang="en-GB" sz="2400" b="1" spc="-84" dirty="0">
                <a:solidFill>
                  <a:srgbClr val="0067B2"/>
                </a:solidFill>
                <a:latin typeface="Calibri" panose="020F0502020204030204" pitchFamily="34" charset="0"/>
                <a:cs typeface="Avenir LT Std 65 Medium"/>
              </a:rPr>
              <a:t>WTW Assessment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980" y="800964"/>
            <a:ext cx="8095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8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1600" spc="-84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GB" sz="1600" spc="-8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en-GB" sz="1600" spc="-84" dirty="0">
                <a:solidFill>
                  <a:srgbClr val="002060"/>
                </a:solidFill>
                <a:latin typeface="Arial"/>
                <a:ea typeface="Geneva"/>
                <a:cs typeface="Arial"/>
              </a:rPr>
              <a:t> </a:t>
            </a:r>
          </a:p>
          <a:p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  <a:p>
            <a:r>
              <a:rPr lang="en-GB" sz="1600" spc="-84" dirty="0">
                <a:solidFill>
                  <a:srgbClr val="002060"/>
                </a:solidFill>
                <a:latin typeface="Arial"/>
                <a:ea typeface="Geneva"/>
                <a:cs typeface="Arial"/>
              </a:rPr>
              <a:t> </a:t>
            </a:r>
          </a:p>
          <a:p>
            <a:r>
              <a:rPr lang="en-GB" sz="1600" spc="-84" dirty="0">
                <a:solidFill>
                  <a:srgbClr val="002060"/>
                </a:solidFill>
                <a:latin typeface="Arial"/>
                <a:ea typeface="Geneva"/>
                <a:cs typeface="Arial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725" y="819121"/>
            <a:ext cx="8411184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Tiree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WTW requires capital maintenance to ensure adequate water quality, in particular the steel filters</a:t>
            </a:r>
          </a:p>
          <a:p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Assessments have identified </a:t>
            </a:r>
            <a:r>
              <a:rPr lang="en-US" sz="1600" spc="-84" dirty="0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incapabilities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with filtration and </a:t>
            </a:r>
            <a:r>
              <a:rPr lang="en-US" sz="1600" spc="-84" dirty="0" smtClean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disinfection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Assessment of operational technology risks (SCADA/HMI/PLC) associated with ageing equipment  is yet to be </a:t>
            </a:r>
            <a:r>
              <a:rPr lang="en-US" sz="1600" spc="-84" dirty="0" smtClean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undertaken</a:t>
            </a:r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Peak demands can outstrip supply during summer </a:t>
            </a:r>
            <a:r>
              <a:rPr lang="en-US" sz="1600" spc="-84" dirty="0" smtClean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periods</a:t>
            </a:r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No WQ incidents since 2013 except recent boil </a:t>
            </a:r>
            <a:r>
              <a:rPr lang="en-US" sz="1600" spc="-84" dirty="0" smtClean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84" dirty="0" smtClean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Will discuss site visit request with Operational Manager</a:t>
            </a:r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3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 err="1">
                <a:solidFill>
                  <a:srgbClr val="1F497D"/>
                </a:solidFill>
                <a:latin typeface="Arial"/>
                <a:cs typeface="Arial"/>
              </a:rPr>
              <a:t>Tiree</a:t>
            </a: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8" name="AutoShape 10" descr="data:image/jpg;base64,%20/9j/4AAQSkZJRgABAQEAYABgAAD/2wBDAAUDBAQEAwUEBAQFBQUGBwwIBwcHBw8LCwkMEQ8SEhEPERETFhwXExQaFRERGCEYGh0dHx8fExciJCIeJBweHx7/2wBDAQUFBQcGBw4ICA4eFBEUHh4eHh4eHh4eHh4eHh4eHh4eHh4eHh4eHh4eHh4eHh4eHh4eHh4eHh4eHh4eHh4eHh7/wAARCAAvAC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JAGScCmyOscbSOwVVGSTXhnxA8da54k8QN4b8IF1KNtklXp+la0aMqrsjOpVVNanLftNXltP450tYplfYy7sHOK9/8AXNtP4Xshbyq+2Jc4PTivmP4xeCdT8OaZBq2q3RnuWxkk5wawfBnxI1/w/NA0dwxtlxuUk8ivZqUPrGGhGm/hPGo/wCz4qdSf2j7Zorl/hz4vsvF2iR3lu48wAb19DXUV4couL5We5GSkro434xarJpXge9kgYiV02qR2riPgZd+G9H8Pfb7y7hF9cnLsxGRXV/HS1luPA100altikkCvjFXvskLeTIM/dDdK9TB4dVqLje2p5+Jreyqp2PfP2pdf0/VNKghsblJsHnac18/xzRiJVJHQVpeG7WbU/EVrp91cPLHK4U7jmvpe2+AvhZreKWRmAKBm6eldqqU8FFU5HK4TxUnNHnn7L+vSWfiYaWrkpcHGM19VV81/Drw3Zad8YvJ0c+Zb2j4Zh0619KV5eYOMqqkuqPQwSap2ZV1Wyh1HT5rK4XdHKpUivkL4s/D7UPDetTzwwk2bMShA7V9j15V+0NrttpOgpHNbiVpOmRRl9SoqqhDqRmHs40nUn0PmDwRItt4vtLq5VlhjcFjjpzX0J43+K/2uyTQvCkbz3csYQuF6cYqH4ZeBNH8VeHE1OeFY3boAK9M8MeA/D+hMJoLGNpx/wAtCORXTi8RSdT3lqjHCU5umnF6Mwvgp4Lm8PaY+pal82o3nzyE9RmvR6KK8qpUdSTkz0oQUI8qP//Z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401837" y="360961"/>
            <a:ext cx="8633700" cy="440003"/>
          </a:xfrm>
          <a:prstGeom prst="rect">
            <a:avLst/>
          </a:prstGeom>
        </p:spPr>
        <p:txBody>
          <a:bodyPr vert="horz" wrap="square" lIns="0" tIns="80148" rIns="0" bIns="0" rtlCol="0" anchor="t">
            <a:spAutoFit/>
          </a:bodyPr>
          <a:lstStyle/>
          <a:p>
            <a:pPr marL="8890" marR="3175" defTabSz="640936" eaLnBrk="0" fontAlgn="base" hangingPunct="0">
              <a:lnSpc>
                <a:spcPts val="2812"/>
              </a:lnSpc>
              <a:spcAft>
                <a:spcPct val="0"/>
              </a:spcAft>
            </a:pPr>
            <a:r>
              <a:rPr lang="en-GB" sz="2400" b="1" spc="-84" dirty="0" err="1">
                <a:solidFill>
                  <a:srgbClr val="0067B2"/>
                </a:solidFill>
                <a:latin typeface="Calibri" panose="020F0502020204030204" pitchFamily="34" charset="0"/>
                <a:cs typeface="Avenir LT Std 65 Medium"/>
              </a:rPr>
              <a:t>Tiree</a:t>
            </a:r>
            <a:r>
              <a:rPr lang="en-GB" sz="2400" b="1" spc="-84" dirty="0">
                <a:solidFill>
                  <a:srgbClr val="0067B2"/>
                </a:solidFill>
                <a:latin typeface="Calibri" panose="020F0502020204030204" pitchFamily="34" charset="0"/>
                <a:cs typeface="Avenir LT Std 65 Medium"/>
              </a:rPr>
              <a:t> Boil Notice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125" y="1052736"/>
            <a:ext cx="614794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When did it start and why – 7 October, 2020 ,  </a:t>
            </a:r>
            <a:r>
              <a:rPr lang="en-GB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Bacti</a:t>
            </a: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failures at 2 service reservoirs – </a:t>
            </a:r>
            <a:r>
              <a:rPr lang="en-GB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Hynish</a:t>
            </a: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and </a:t>
            </a:r>
            <a:r>
              <a:rPr lang="en-GB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Caolas</a:t>
            </a:r>
            <a:endParaRPr lang="en-GB" sz="1600" spc="-84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What did we do – chlorine dosing of tanks,  further sampling and provision of bottled water</a:t>
            </a:r>
          </a:p>
          <a:p>
            <a:r>
              <a:rPr lang="en-GB" sz="1600" spc="-84">
                <a:solidFill>
                  <a:srgbClr val="002060"/>
                </a:solidFill>
                <a:latin typeface="Calibri"/>
                <a:ea typeface="Geneva"/>
                <a:cs typeface="Arial"/>
              </a:rPr>
              <a:t>What are we doing  – investigating root cause and carrying out precautionary </a:t>
            </a: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725" y="2780928"/>
            <a:ext cx="6548777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Significant investigation has been undertaken on the island in response to the initial failures - root cause associated with external contamination around sample point</a:t>
            </a:r>
            <a:endParaRPr lang="en-GB" sz="1600" spc="-84" dirty="0">
              <a:solidFill>
                <a:srgbClr val="002060"/>
              </a:solidFill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spc="-84" dirty="0">
              <a:solidFill>
                <a:srgbClr val="002060"/>
              </a:solidFill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As a precautionary measure, temporary linings have been placed over </a:t>
            </a:r>
            <a:r>
              <a:rPr lang="en-GB" sz="1600" spc="-84" dirty="0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Hynish</a:t>
            </a: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SR and endeavours made to apply a similar membrane at the WTW tank until internal inspections can be progressed. </a:t>
            </a: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Planning works at both service reservoirs</a:t>
            </a: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84" dirty="0">
                <a:solidFill>
                  <a:srgbClr val="002060"/>
                </a:solidFill>
                <a:latin typeface="Calibri" panose="020F0502020204030204" pitchFamily="34" charset="0"/>
                <a:ea typeface="Geneva"/>
                <a:cs typeface="Arial"/>
              </a:rPr>
              <a:t>Investigations at the WTW have confirmed that disinfection processes were not compromised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spc="-84" dirty="0">
                <a:solidFill>
                  <a:srgbClr val="002060"/>
                </a:solidFill>
                <a:latin typeface="Calibri" panose="020F0502020204030204" pitchFamily="34" charset="0"/>
                <a:ea typeface="Geneva"/>
                <a:cs typeface="Arial"/>
              </a:rPr>
              <a:t>Validation samples from 4 discrete exercises  illustrate compliance</a:t>
            </a:r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</p:txBody>
      </p:sp>
      <p:pic>
        <p:nvPicPr>
          <p:cNvPr id="6146" name="Picture 2" descr="X:\Asset Info\!DO NOT USE! Moved to sharepoint -TWS\TWS000146 Caolas SR\6 - Photos\CaolesBalancingTank_TWS000146_Y03_130207_T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11" y="918102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0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 err="1">
                <a:solidFill>
                  <a:srgbClr val="1F497D"/>
                </a:solidFill>
                <a:latin typeface="Arial"/>
                <a:cs typeface="Arial"/>
              </a:rPr>
              <a:t>Tiree</a:t>
            </a: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HCA4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PiPYXniP4razp/nbVs4DMny5wqqCRXm8t1o0R2yaphxwV8s5Br3Hw8Af2ldYUjINs2Qf90Vm/GDwJL4c16Px94asopVifzLu2MYYe7YPGK+oo4pQlGi9LxVvU+YxlGq4yrQ6N366d/keO/btF/6CL/8Aflv8KPt2i/8AQSf/AL8t/hX1N8PdS8J+MtBj1Kx0yxEgAE8JhXdG3oeK6P8AsLRf+gTY/wDfhf8ACsZ5tyScZQaa81/kaU8sq1IqcKqafl/wT42+3aL/ANBJ/wDvy3+FH27Rf+gk/wD35b/Cvsn+wtF/6BNj/wB+F/wo/sLRf+gTY/8Afhf8Kj+2o/yv71/kX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xt9u0X/oJP/wB+W/wo+3aL/wBBJ/8Avy3+FfZP9haL/wBAmx/78L/hR/YWi/8AQJsf+/C/4Uf21H+V/ev8g/siv/z8X3f8E+Nvt2i/9BJ/+/Lf4UfbtF/6CT/9+W/wr7J/sLRf+gTY/wDfhf8ACj+wtF/6BNj/AN+F/wAKP7aj/K/vX+Qf2RX/AOfi+7/gnxt9u0X/AKCT/wDflv8ACj7dov8A0En/AO/Lf4V9k/2Fov8A0CbH/vwv+FH9haL/ANAmx/78L/hR/bUf5X96/wAg/siv/wA/F93/AAT42+3aL/0En/78t/hR9u0X/oJP/wB+W/wr7J/sLRf+gTY/9+F/wo/sLRf+gTY/9+F/wo/tqP8AK/vX+Qf2RX/5+L7v+CfG327Rf+gk/wD35b/Cj7dov/QSf/vy3+FfZP8AYWi/9Amx/wC/C/4Uf2Fov/QJsf8Avwv+FH9tR/lf3r/IP7Ir/wDPxfd/wT42+3aL/wBBJ/8Avy3+FH27Rf8AoJP/AN+W/wAK+yf7C0X/AKBNj/34X/Cj+wtF/wCgTY/9+F/wo/tqP8r+9f5B/ZFf/n4vu/4J8bC+0X/oJP8A9+W/wr0jwP8ADaw8YaN/aGleKY3deJIRDyh7A19AnQdEII/smywRj/UL/hXifjfQdT+FvitfGHhlHfR5nAu7cchAev8AXFXDMXiPcpvll0vZp+WxnUwlTCWqVbSh1tdNee55r4is7HQdWuNN1HUfKmgcqcoecd6zPt2i/wDQSf8A78t/hXvXj3wzovxX8HQ+IvD/AJX9pRpuTAySw52N70nwX8S6PrcZ8Na/pNlb67ZfIVeBR5oHccdgK3WOfsuezbXxLTTz22Od4eft1T50oy+F238t9zwb7dov/QSf/vy3+FH27Rf+gk//AH5b/Cvsn+wtF/6BNj/34X/Cj+wtF/6BNj/34X/CuX+2o/yv71/kdn9kV/8An4vu/wCCfG327Rf+gk//AH5b/Cj7dov/AEEn/wC/Lf4V9k/2Fov/AECbH/vwv+FH9haL/wBAmx/78L/hR/bUf5X96/yD+yK//Pxfd/wT42+3aL/0En/78t/hR9u0X/oJP/35b/Cvsn+wtF/6BNj/AN+F/wAKP7C0X/oE2P8A34X/AAo/tqP8r+9f5B/ZFf8A5+L7v+CfG327Rf8AoJP/AN+W/wAKPt2i/wDQSf8A78t/hX2T/YWi/wDQJsf+/C/4Uf2Fov8A0CbH/vwv+FH9tR/lf3r/ACD+yK//AD8X3f8ABPjb7dov/QSf/vy3+FH27Rf+gk//AH5b/Cvsn+wtF/6BNj/34X/Cj+wtF/6BNj/34X/Cj+2o/wAr+9f5B/ZFf/n4vu/4J8bfbtF/6CT/APflv8KPt2i/9BJ/+/Lf4V9k/wBhaL/0CbH/AL8L/hR/YWi/9Amx/wC/C/4Uf21H+V/ev8g/siv/AM/F93/BPjb7dov/AEEn/wC/Lf4UfbtF/wCgk/8A35b/AAr7J/sLRf8AoE2P/fhf8KP7C0X/AKBNj/34X/Cj+2o/yv71/kH9kV/+fi+7/gnxt9u0X/oJP/35b/Cj7dov/QSf/vy3+FfZP9haL/0CbH/vwv8AhR/YWi/9Amx/78L/AIUf21H+V/ev8g/siv8A8/F93/BPjb7dov8A0En/AO/Lf4UfbtF/6CT/APflv8K+yf7C0X/oE2P/AH4X/Cj+wtF/6BNj/wB+F/wo/tqP8r+9f5B/ZFf/AJ+L7v8AgnyFozaBf6jDaza59lSRgplaFsLmu58XfDrTfDNjbX9/4qT7Jcf6uUQEgjGc8V7V408B6B4k0GbTXsbe3dgTFLHGFKPjg8V5N4R1NtFvLn4X/EOISWUuVtLiUdAehB/KtYY6Vdc1NvTdaXt3WhjPDzwz5KtnzbS1sn2evXucMLXwaenjSM/S3Y0v2Twd/wBDkn/gM1dDp2i2Hwv8cyaX4k09LzQtQcGC52jC56HPtXuFr4J8H3VtHcW+m28kUihkdQMMD0NXXx0aNndtPZ6f5GWGw9evde6pLdNO6/E+bvsng7/ock/8Bmo+yeDv+hyT/wABmr6V/wCEC8K/9AmH/vkUf8IF4V/6BMP/AHyKw/taH978P8jq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Psng7/ock/8Bmr6V/4QLwr/ANAmH/vkUf8ACBeFf+gTD/3yKP7Wh/e/D/IP7MxPeP3P/M+avsng7/ock/8AAZqPsng7/ock/wDAZq+lf+EC8K/9AmH/AL5FH/CBeFf+gTD/AN8ij+1of3vw/wAg/szE94/c/wDM+avsng7/AKHJP/AZq2/CHg/w54o1BrDTfGkTXIGVjMBBb8696/4QLwr/ANAmH/vkVwXxY+GAjgj8S+C4za6tY/OY4/8Also7AVUMyhUfIpOLfV2t+RM8FiKK55KMkt0rp28tTnPFXwkj8OaS2pX3iQCBGAY+QeM/SuJFr4NJwPGkRPoLdq95+FfjbT/H3h6TT9SjQahEhjureQct1BOK8t8XeEbf4Y+ORrzaZ9v8OXjbZY9oPlgnpk1eGxNVzlSrN86221/AzxcYqnGvQtyPd66fj95zP2Twd/0OSf8AgM1H2Twd/wBDkn/gM1fRGheGPA+uaXBqenWFtNbTruVlA/Krv/CBeFf+gTD/AN8isnmsE7Pm/D/I1jl2Jkrpxt6P/M+avsng7/ock/8AAZqPsng7/ock/wDAZq+lf+EC8K/9AmH/AL5FH/CBeFf+gTD/AN8ij+1of3vw/wAh/wB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fZPB3/Q5J/wCAzUfZPB3/AEOSf+AzV9K/8IF4V/6BMP8A3yKP+EC8K/8AQJh/75FH9rQ/vfh/kH9mYnvH7n/mfNX2Twd/0OSf+AzUfZPB3/Q5J/4DNX0r/wAIF4V/6BMP/fIo/wCEC8K/9AmH/vkUf2tD+9+H+Qf2Zie8fuf+Z81pZeDWdVPjSMAkDJtm4r0LTvgpHqVlFfWPipJ7aZQ0ciw8MK9K1P4ceE76wmtX0uJRIpAZRgg9jXl/hDWNU+Evi4+FfEDvJoN1J/otyeiZOAc+ntT+uzrxfsJPmXR21XloT7F4aa+spOL0ur6Pz16nnfirTbPw3rc+k6lqPlzQ+sZ+YdjWR9u0X/oJMf8Ati3+FfTPxc8A6d488PCe1ES6hGvm2twBw3fn1zXJfBXxJp1zI3gzxVpFnba1Y5jXzIFHmD8q2p5hzUOdJtrdaffsYVsJUhifZuSUZfC7fhvv+Z4n9u0X/oJP/wB+W/wo+3aL/wBBJ/8Avy3+FfZP9haL/wBAmx/78L/hR/YWi/8AQJsf+/C/4Vz/ANtR/lf3r/I6v7Ir/wDPxfd/wT42+3aL/wBBJ/8Avy3+FH27Rf8AoJP/AN+W/wAK+yf7C0X/AKBNj/34X/Cj+wtF/wCgTY/9+F/wo/tqP8r+9f5B/ZFf/n4vu/4J8bfbtF/6CT/9+W/wo+3aL/0En/78t/hX2T/YWi/9Amx/78L/AIUf2Fov/QJsf+/C/wCFH9tR/lf3r/IP7Ir/APPxfd/wT42+3aL/ANBJ/wDvy3+FH27Rf+gk/wD35b/Cvsn+wtF/6BNj/wB+F/wo/sLRf+gTY/8Afhf8KP7aj/K/vX+Qf2RX/wCfi+7/AIJ8bfbtF/6CT/8Aflv8KPt2i/8AQSf/AL8t/hX2T/YWi/8AQJsf+/C/4Uf2Fov/AECbH/vwv+FH9tR/lf3r/IP7Ir/8/F93/BPjb7dov/QSf/vy3+FH27Rf+gk//flv8K+yf7C0X/oE2P8A34X/AAo/sLRf+gTY/wDfhf8ACj+2o/yv71/kH9kV/wDn4vu/4J8bfbtF/wCgk/8A35b/AAo+3aL/ANBJ/wDvy3+FfZP9haL/ANAmx/78L/hR/YWi/wDQJsf+/C/4Uf21H+V/ev8AIP7Ir/8APxfd/wAE+Nvt2i/9BJ/+/Lf4UfbtF/6CT/8Aflv8K+yf7C0X/oE2P/fhf8KP7C0X/oE2P/fhf8KP7aj/ACv71/kH9kV/+fi+7/gnxt9u0X/oJP8A9+W/wrovAuj6H4p1YaYviRLOdx+7Dwn5vzr6n/sLRf8AoE2P/fhf8K4L4v8Aw0tte01NS0CFLHWbH57dol2h8c7cDuaqGbRqPl1jfro7fgRPLcRSXOmpW6Wav+Jzn/Ch5/8AoYx/35qDUfgfNaafc3Z8QhxDE0m3yeu0Zx+ldP8ABT4hHXrdvD2u/wCja5Zfu5EfgvjivQvEn/Iu6l/16S/+gGuWpjcZSqck5fgjuoUMLXpe0pr8z5Jtdf1WG3SKK4CxqMKNvQUVmRf6sUV9G6cL7HjKcu57n4d/5OW1f/r2b/0EV7HNHHNE0UqK6MMMrDIIrxzw7/yctq//AF7N/wCgivZa+Ux/xQ/wo+iwfwy/xM8B8YaLqnwn8WjxX4dR5NDuXxd24yRHnrnt64r2nwrr2n+JNFg1XTZlkhlUEgHJQ+h965b41+MNH8M+FZ7e/iS8ubxDFBa4DM5PAOPauf8A2bfCetaFokuparK8QvvnitckCMH1HY1rV/fYZVamklon/N/w3c4aH+z4x0KOsXq1/K/+D2PXqKKK8s9oKRiFBJ6ClpsrLHGzt91Rk0AeK6f8QPHXijxFqY8LW9sNP0y5aCaGWLdI+1sEg16jr3inQ/DtrBJr2pW9i0qggSNgk968F+J8Oj+G9Ufxj4C8VRR332nFzpy3HErFuRtHU81eurjT9S+OO7x00cNkdPZraK6IEXKDJwe+a9OeHhO0krK3z0OCNaUbpvX8D25vFPh9dEXWjq1t/ZxOBcbvlzVmbW9KhvbWylvoUuLtDJbxk8yKBkkV8vaisr/CHxj9jZpNGh1eU2jjlQmVxj2xXaanruj6x8WfAS6VqEF39n0uVZTG2Qp2LxUSwaWz7/grlrEt/h+Z68vjPwu+rppCa1aNfvL5KwBvm3+lJ/wmnhf+3xoP9tWv9pE48jd82fSvIPhVoNje6r468QiDztVs9TlS1JGdmFBBHvUfwRHhG48M3F7q11bHxT9quuJXHng7jtA70pYaCvq9Lfe/0HGvN221PZL/AMZ+F7DWBpN5rNrDeltvlM3OfSpfGeoXun+FL3UdLVZLmKLzIwRkH/Ir5j0XS9Q8S2vii1vNX0jT9Qa/JaS+OLiNtvGw9hX05odjJF4KtNOuJlunWxWJpQciT5MZ/Gor0IUWtblUqsqt9LHm2t/Fe+sfgVZeOFjiN/PIImTbwGLMOn4CrPij4m39n8NtA1zTo45tQ1VljCbcjfgFuK8g8OW8uta2fhLcBilpcGVlPQANn+taHgSaTV/H2keCHRmg8P65PK3ps27QP0rseGpq+m2vy6HMq83130+fU+gr7x14Y0q5g0/VtatLa/ZU3xM2CrMAefzrB8d/FfQfCviXRtJupkZL8qzzA/LFGejn2rzD4va9YatfeKrOxttMt5rBQJ5buMeczbOPLNZ+tWejz23wn1LWxH9mmWGK7nmxhk2k4Y/WsqeEho5X1/yuaTxEtVH+tbH0PrHjDw1pENvLqOsWtutyMwlm++PUVPe+JNBstNt9SutUtobO5IEMzN8r59DXz74pjkvfjVrVj9r0qGyNmiWX2/mEKY+THTfGfh1tO+GfhHw/fatHqME2uxIJ7d9yhCp4BqFhIe7d7lPEy97TY+itA1rS9esPt2j3sV5bbynmRnIyOorQrK8J6Lp2g6Hb6fpcCw26qGwBjJI5J961a4ZWu+XY643tqFFFFSMKg1Czt7+yls7uJZYZVKurDIINT0UJ2E1dWZ8+XkOqfBfxn9stxLceFr+T516iLJ6exrc+KPhKPxBZW3j/AMETAahColPkn/WgYz07+taP7Qvi7S9N8OP4c+zJqGqaiPLgt1UMyE9GxSfCbTJvh38OZtQ8U6gFRk80xO3yoOoUA9Ca9v2s/ZxxG09v8SPnvYU/azwq1p7/AOB+v9WNv4QeP7fxlpPk3OINXthtuYDwSR1YD0rvK+dfhVpOoeMfidc+N9PhfStGWUsiKNnnc9OOor6Krhx9GFKraH3dvI9HLK9StRvU6aJ913CmT7xC5j+/tO3644p9FcR6J8+6/wDED4saT4otvD8trZG6vg723+j9VBx/hXqNl4xs9F0iFPGurWVjqYiDzIfk4PcD61w/xRkK/tA+DBuI/wBElxz/ALQrO8baJp3iH9pm0sNUzLBHpkcnk/wsdx6ivScIVFG6tpfQ4VKcG7O+ttT1zWvGHhrRlt21LV7a2+0ANEHb7wPeptV8T6Dpekw6tfapbw2U/wDqpmb5X+lfP3iW3uLr40eJNMuLrTLaEWyxWg1H/VopjwSnpWxPJD4N8BeH/D+p3FlrU11eKlncyfvLZMqcZz2qHhI2jrqyvrErvTRHqGufEXw3ZeDLvxNaahDeWtuOfLbuTgCovBXxK8NeIfCdtrj6jBa+YQkscjYMUn90++K8O8HWiX1h8S7C4+y3McUMDpFbD9yp5JKjtTdVh8Pyfs9+FI9NmgWa41KFb4wsN4c7shvfGK0eEp/Dre6/FXIWJnv5fqfQEfxE8EyQ3EyeJLAx23+tbf8Ad5xWrYeIdFvtGOsWmpW8tgqljOrfKBXz8/g7w+vxz07R1i22cmlpJJAMbZT5ROWHfnmudWa8tfhL4nstLml+zW+vwxEKeI4ip3A+i1P1OnK3K30/Er6zNX5l3/A+nPD/AIs8O6+8qaPq1tdvCMusbZIHr9KqN4/8GrdQ2reIbETTvsjTfyzZxj868o+G3hyY+L9M8Q22uaIIU08LJZ2LYaRQhwWHc1wOm6HpMvwV1XxE2Wv49VBjmJ5j/eNwp7ULCU3Jq76fiDxE7bd/wPdvGXxX0Lwz4407w3fSKq3QDSTk/LED3NehwyRzQpNEweN1DKw6EHoa+avFNro0vjb4eX2urD9mubKH7RNNjaxwTyTX0nbCEW8Yt9vk7Rs29NuOMVhiKUIRjymtGcpOVySiiiuU6Ari/iv4Es/GmiGMbYdRg+a2nHBDeh9q7SmzSRwxNLKwREGWY9AK0pVJU5qUHqjKtShWg4TV0zwLwlqcPibTbj4ZePo/I1S3ytpPIMMSOnJqx8N/E+p/D/xM3gTxc7C0Zz9iun6Y7cntgVieL53+KXxYtLbwpAIYdMbFzqCLgPg5+8O9aXx4vrPWp9L8E6PGdQ12Eqr3KgMyYGME9c173JGbVOSspK7X8r7+XofMKpKnF1oyu4O0X/Ov5fO3c9s8SzalHoc02iqsl5tzECNwNeIaP8SPijqXim48Nxabb/bbRPMn/wBH/hzivZfAGlX+i+ErHTdTujdXUSYeQknPtzXmPw+lDftJ+KU8zLfYeRn/AKaCvKo8iU1ZO3U+hm5S5Hdq/Q9LXxj4dheGzvdas475lUNFu+bf3GPrRJ428Jx6v/ZD69Zrfbtnkl/m3en1rx74Y6JpOs/FXxlqGpq07aYyNCuchcgk/jxXF/EnxBput2N/qOkQWtktrqgjaSRQLlnA6g+laRwcJT5bvp+JLxMlHm/rQ+ndY8VeHdHlkh1PWLS0kjUM6yPggHoalXxDojaMNZXU7c6eRkXAb5PzrwafR9P8S/HFbXVpJJY10C3k8vOQx8knJHes7wXo0niD4Ta3okGtRWQsdZRrZriTCNhTiM+x9Kn6pDlTb7X+Y/rErvTv+B9BWni7w1d6W2qW+s2j2attaYN8oNQx+OfCMgnKeILFvIGZcP8Ad4zzXz14h8R22qfBq/sIbOGzu9PuRBcPboEikIdVJFbuq+CdAg+L/hTQ4RMlne6c81yob/WsMYz69ar6nBX5m+v4C+syfwpdPxPWPF3idbjwFd614T1ixYoAEuW+aNTkdavHxXpOk6XYN4h1izt7m4jUgk4DnHUCvn04sfhx8S9MtZStrZ6hKkKA/cAkWtXx3a/2XNo3jn7ZY30Ftaolzptyd7gFRyq+tP6pH4b9X+SF9Yl8Vun6nuureLvDWkxwSajrFrbJcKGiLt95T0I9qxG1vV5PiZaWEGpWR0eaAyCHb+9b5Mgg+leTeP5rVRpfxGtJbCbTDpqebpV2N0kaZzlV6Crd3qn234xWeoaaZIvN0aR4YOm39x2FTHCpK/k/vKddt280ezSeM/C0esf2O+uWa3+7b5Bf5s+lWNY8T+H9HleHU9WtbSRFDMsj4IB6Gvl5YfDUnwQfVH1Dd4tNxu++PP8AO5wvrXUXGlQeIvjLoNjrjyMTocDTRE/ebyc/MO/NN4OCerel/wABLEyfTe34n0Jo+q6drFkt7pd5Fd27fdkjOQauHkYNeM/swAQL4u06GV3trTU1jhVjnYuzOBXs1cdemqc3FHTSnzwUmeIfF3wXqPhzW1+IHg1GSaJg17bRjh17kAewrt/CGv6F8TvBjRzpHJ5ibLmA43I3cj0rovFutaXoGg3OpavJGtqiHcr4+fj7v414j8BtH1TVvHOoeMbGOTTdCmmZorcjaHBPp0xXoQbr4dyqaOGz/Q8icVhsWoU9VPePb+9/mLpF5qvwa8ZHS9QMlx4Zvn/dSdoyemCemM8179Z3NveWsd1ayrNBKoZHU5DD1ryn9orxDo8ehDw21ut7q14QII1UM0Z45Ppmt74GeHdY8N+CYrXWrl5ZpCJFRiSYlI+7z0qcUlVoRry0k9PXzKwTdDEyw0NYLX/D5f5He1jeOdXfQPCGq61Gu97O2eYDHUgVs1yPxm/5JV4l/wCwfL/KvPppOaT7nrzdotnl+mfFjx1aaLbeKtY0Tz9BlI8xoYcGNTjBJ/Gu/wBR8Tald+KfDjaNqVkuk6hbGWSORcvId38J/SvMh4r8Pwfs1x6WdRtrq/uLdIo7RXBdmyvGPaqsFld6R4j+Gel6hLJBMNJmEi5xtBkzn8jXpSoxld8tt1+BwxqyVle+35nvB8Y+GP7Tk0z+2rQ3keQ0W/kEdRXN+Afiv4c8VajqlilwlrJYvgCRv9aozuYewxXnPhhbbwj8TP8AhH9SbT9Yh1q+le1uYQHljZgTtZvYVn/DfTtBsU+Iyt5MWpQRSfZ0bAcKY2JI/So+q01F77K33l/WJtr5nsnibxpptx4d1RfDOvae2qQWvnRljuVBnG4j0rk9U8eappPjHwla6rqVnFY3tvK97PtwhKqCMelcP4a8O6bp/wCzHrXiCBpG1C60795Mx+YDI4B9KZqsei3mt/DiLxFcrHp7WsvmyO2BnaMAk1cMPTTa3SuvPYiVabSe235n0HY+KPD99o82sWmrWs1hD/rZ1b5U+tTza7o8MdpJNqNuiXgJtyW4kGM8V822gjj0/wCKdnoMnnaHHBMYjGcxhsD7uOKu+Jdc0nUdP+F9nYanDcTxErMkb5KfKvDVk8Er6P8Aq1zRYp21X9Xsepad8VtBvvHWpeE1mSC4tgVimc/JI3GAPzrR8Aa9fTaDqWoeI9UsZEtruVPOiG1Y0BwAfevKtD0/w/b/ALQPiaO9WGGRYy9sHwMttGNtcnd3l4PhXJC08yWE3iO5W9kVsbUDjGT6ZrT6rCVlHS9iPbyWsvM+mtC8WeHNdMo0jWLW8MIJkEbZ2getV5fHHhGK4W3k8QWKyu+xVMnJb0rx2WHRdP8Ai/pUXgqeF4JdHmN+luwKA4GCcd8VyaaDpd18GvGPiiXe2o2uqzJbyA8IAy4x+ZqFhKbabbs7fiU8TNdF1/A+r1ZWUMpBUjII7ilrE8BzSXHhDS5pWLu1smSe/FbdefJWbR2J3VwrnPiF4R0/xjoEum3qKJMZhlxzG3Y59K6OinCcoSUouzRNSnGpFwmrpnhvws8Xaj4N19vAPjFmRVbFlcycAjtknseMVv8Axs+Hr65CniXw9/o+u2P7xGTjzgOcHHU1yXx91Gz8W+I7Dwp4dtxc6xFJmS5iUHYPTI54wa9e0TPhPwPbjXtQEjWcH76d2zuI56mvWrSdNwxEFact138/RniYeEaqqYWb5oR2l28r913OZ+C/xCj8U6edL1P/AEfW7P8AdzxPwWI4zius8deJLPwn4Zutavj+7hX5R/eYjgV4d4N0688f/GCXxfo0J0zSLVtrOg2efgn06mu7/aesLu++Fcq2kTzG3u4Z5FUZJRSSayxOHprERitL2uu3kdGAxNWeGlKWtr2fddzL8G+L/ihqmoafql5pMY0G9fcFWDEkcRGQxNemx+KPD8mkyasmqW5so32PNu+VWzjB/GuV8DePPCl54M0i1t9YtPtU1qsS2okHmBwn3cV4fYa3pdr8C9c0e5vY49R/tTIti2JCDKe1T7D2sn7trNI6fa+zS1vofSuseMfDWkW1vcahq9tBHcKHiLN99T3HtXL+Kvi34d0LxbpWiyXCSR3oJknB+WMEZXP1rzPxxZjT9A8N+Mo77TJzp+joJ9NvPmMiA53KvrT/ABW/hnVvHnw+1+/s4bGw1BZPOEyhVyqjaPpnpTp4Wno3drX70KeInqlpse4a74z8L6GkDarrVrai4UNFvb7y+tWbjxLoNvp0OpTapbJZz/6qYt8rV4Pa/wDCNXXxc8Xx+Mp4Us4YnXTluGHl+Tgcpn3rmL7e/wAF7KCaaX7I2uzLas55MfmDGPbFJYOLtq+n49hvEyV9O/4H0anxC8FvBPOviKxMVucSNv4BrVs/EGi3minWrbUreTTwMm4DfKBXhf8Awh3h/wD4X3D4fFvjT5NIe4lhAADOAuCR+Ncpdz3lr8GfEFjYSSLZxa7PG+08RxhhjPtR9Upytyt62/EPrM435l3/AAPpbQvFvhzXBOdL1a2uvIBMoRuVA7mmWHjLwvf6ommWetWs943SJGy1eQeDfD86+KD4hh1vQjCujTK9lYNgyZjHzFe5FX/2YtA0mbS9R8QNEJb4ajIiyNyVUYwB+dZzw9OMZSu9LFwrTk0rHZfGXxjf+D9MsLmwSNmuLuOFt654ZgD/ADpvxe8ZX/hKx0KaxRGa/v0t5Ny5+UjPFYH7UUEp8I2F6EJhtr+F5SP4VDg5rE+NXiLRfFSeDLDw/qEF/dNqkU3lxPuKpgjJFVRoxkoO3e5NWo4uSv2ser6l4z8O6RJa22ratbWt1OiN5btzlhxU/iDxZ4d0Hyf7W1a2tDMA0YkbBYev0rxb4orF4X8bjxc1xpWpW7R28N1p843zREYUFR25rE1yS61z4uanHdT2FpBPYuLRdUHyJGccqOxzThhIySlfSwSxEk2ra3Ppmxu7a+tY7q0mSaCQbkdDkEVNXDfA/RrnQfAyWFzqsGpkXEjrNC+5ApxhQfau5riqRUZNJnVBuUU2eQfGrwBdSXCeNPCQMGs2fzSRx8eco9h3rV8CePrXxp4F1FZCItUt7OVbmA8NkKRnFdx4k1nT9B0efUtSmWOCJSTk43ewr598BaRqHinxZ4i8dWcJ0vRmtplSNBsE3yEZAHB6V6dD9/Qftfs7P9P62PGr/wCzYpex3n8Uf/bvL9TzuL/ViiiP7gor6dnlHufh3/k5bV/+vZv/AEEV6H8QPF2meDfD82q6jKBtB8qPPzSN6AV5jaX0WmftB6/fzJI6Q2buVjXLHCDgCvLfFnjDWPFXjyHVta8P6hcaRayZgs2t2KMB0JHrXz7wbxFSDfwqK/4Y9Gtj1haUlH4nJ28vNno/ws8J6p488St8QPGUbeTuzYWj9FHrg9Oxr3pVCqFUAAcACvAoPjlqVvCkMHg27jiQBUVbdwABT/8AhfGsf9Cjef8AgO9ZYnCYqvK/LZLZX2Q8JjsFhoW57t7uz1Z73RXgn/C+NY/6FG8/8B3o/wCF8ax/0KN5/wCA71z/ANmYn+X8UdX9s4T+b8Ge90jKrKVYAg8EGvBf+F8ax/0KN5/4DvR/wvjWP+hRvP8AwHej+zMT/L+If2zhP5vwZ6Onww8Hrrp1f+yoGlLmTYUG3ce/1rQ8XeCfD/ijym1SxikliG1JNo3BfT6V5R/wvjWP+hRvP/Ad6P8AhfGsf9Cjef8AgO9afUcZdP8AUj+1cDa1/wAGewQ+FdBh8Nt4ej06BdOddrwhBtb3PvWboPw78K6LcwXVhpcEU8IYLIEG7B6ivMf+F8ax/wBCjef+A70f8L41j/oUbz/wHel9Qxev+Y/7VwXf8Ge0aJoWm6O941jbpEbyYzTYH3mPesWH4d+FYfEn9vQ6ZDHc5LYVBjPrXmP/AAvjWP8AoUbz/wAB3o/4XxrH/Qo3n/gO9CwGLV7LfzB5tgn1/Bnpms/DnwzqmsHVJrJEndt0uxRiQ+prrLeKOCCOCNQscahVA7AV4P8A8L41j/oUbz/wHej/AIXxrH/Qo3n/AIDvSll+LkkmvxBZtgls/wAGeu2XhHQ7PxTP4kgsok1GdSryhRkg0ul+EtC03XrnWrSxijvbkkySBRkknk15D/wvjWP+hRvP/Ad6P+F8ax/0KN5/4DvR9Qxfb8Q/tbBd/wAGen6x8PfDGq6tNqV1p8TSzriYbRiTjGTU2s+BvDuraBaaLd2MbWlpjyF2j5MdMV5V/wAL41j/AKFG8/8AAd6P+F8ax/0KN5/4DvT+o4zTy8xf2rgddfwZ6h4h8AeHNbitlurNBJbrsSVVG7bjGM1abwdobaXYac1ojQWMomhBUcMOhryX/hfGsf8AQo3n/gO9H/C+NY/6FG8/8B3o+oYy1v1D+1cF3/BnvSqFUKOABgUteCf8L41j/oUbz/wHej/hfGsf9Cjef+A71H9mYn+X8S/7Zwn834M97orwT/hfGsf9Cjef+A70f8L41j/oUbz/AMB3o/szE/y/ig/tnCfzfgz3uuN+K3juw8EaA9zKwkvpRttoF5Z2PTj0zXm3/C+NYxx4RvM9v3D0z4beFdY+IPihvHnjaF47WJs2Vk4OFx3wenSrhgXR/eYjSK/HyM6mZKv+6wusn16LzLfwm8HzzXE/xL8fSL9qlBlgjmPywJ1HXpWTqNzqnxr8aDT7LzbfwrYSfvH6CYj9DyKz/wBoPxzrWsXj+F9D0vUY9MgbbcSRwN+9I6r7rU/hL4rS+GdEg0vS/BNzFHGo3FbZwWbuTXoKlWcfbpe89l/Kv8zypVsOpfV3K0F8T6yf+R9C6Jpdlo2mQ6dp8Kw28KhVVRirteCf8L41j/oUbz/wHej/AIXxrH/Qo3n/AIDvXmPLcS3dr8T2Fm+DirKX4M97orwT/hfGsf8AQo3n/gO9H/C+NY/6FG8/8B3o/szE/wAv4of9s4T+b8Gey6j4e0u/1u01i6tke7tVKxORyoNEnh7S5PEa+IGtkN+IhEJcc7R2rxr/AIXxrH/Qo3n/AIDvR/wvjWP+hRvP/Ad6r+zsV2/EX9r4P+b8GeqeLfAvh/xNcJdX9mguU485VG8j0JpdR8D+H77QLbRp7NDBakNCdoyhHcV5V/wvjWP+hRvP/Ad6P+F8ax/0KN5/4DvTWBxiSXbzJ/tXBa6/gz1rQfBugaKl2tjYxRi8jCXHyj94AMc1n2Hw38K2di1lFp8fkG5FyE2jAcdxXmv/AAvjWP8AoUbz/wAB3o/4XxrH/Qo3n/gO9H1HGf0w/tXA9/wZ7EfDWkHXo9b+yp9tjiESyY5CgYx+VQ2Xg/QLWx1Cyj0+E29+++4QoMO2MZNeR/8AC+NY/wChRvP/AAHej/hfGsf9Cjef+A70v7Pxfb8R/wBrYLv+DPUPC3gHQPDt9Jeafb4kZSoyB8o9BViLwT4ej0GXREsIhZSyeY8e0YLZzn9a8n/4XxrH/Qo3n/gO9H/C+NY/6FG8/wDAd6bwOMbu/wAxLNcEla/4M9V8Q+B/D2uaZZ6ffWUbRWYAg+UZQDoBXRW0KW9vHBGMJGoVR7AV4R/wvjWP+hRvP/Ad6P8AhfGsf9Cjef8AgO9J5dimrNfiUs3wad1L8Ge90V4J/wAL41j/AKFG8/8AAd6P+F8ax/0KN5/4DvU/2Zif5fxQ/wC2cJ/N+DPeyQBk8CvCfi54z1PxZr6/D3wS7PLI229ukPyxr6ZHSsnxD8XPGHiTT/7D0Pw3dWl3eN5ImaJ12A8Zyelb9lp1v8G/Ab3yWM+p+JL8EvIsZclzyQSOw5rehhXh2pTV5v4V+rObEY1YuLjTdoL4pfovNkOvX2m/CjwnB4Q8Lxi58RXy7WdRlgT1Zsd+eK6j4L/D4eHbQ63rP+ka5efvJJH5KZ5/OvCvA3i7UtL8TXniTXfDd9qmoyvuiaa2Y7Pp9K9F/wCF8ax/0KN5/wCA711YjDYjldOnrf4nff8A4BxYTGYXnVWq7KOkY2ei7+rPe6xdP8M6TY+JLrxBb26rfXMflyuByRnNePf8L41j/oUbz/wHej/hfGsf9Cjef+A7156y3FLZfieq84wb+1+DPYdF8M6TpOo6hf2duqTX+PtBx97H/wCusC5+FnhO41C5u3sVxcMXaLaNgb+9j1rz3/hfGsf9Cjef+A70f8L41j/oUbz/AMB3qlgcYndfmS81wL3f4M9eg8KaPDr39tR26i8+zrb78c7FXaB+VZ0vw98PtotzpUUJhhuJxcMUABDjoRXmX/C+NY/6FG8/8B3o/wCF8ax/0KN5/wCA70LAYvt+If2rgu/4M9Ng+HfhqLw42hizVoHfzJGKjc7Zzk/iK1p/DmmTa9Za08IN3ZRGGFsdFP8A+qvHP+F8ax/0KN5/4DvR/wAL41j/AKFG8/8AAd6HgMW+n4jWa4JdfwZ6pJ4G0B7PVbU2q+XqkhkuRgfMxOTVbW/h34f1a7tp7iNgIAB5a42uB0zXmn/C+NY/6FG8/wDAd6P+F8ax/wBCjef+A701gcYtvzE81wL6/gz0nXvhx4b1i8t5prfy44YxF5CABGQdiPStSPwnokevQazHaRpcwReTGQowF27cflXkX/C+NY/6FG8/8B3o/wCF8ax/0KN5/wCA70vqOMat+of2rgu/4M9EHwu8IjxAdYGnRb/M8zydg2b/AFx61uP4X0lvEy+ITbr9uSIRK+BwoGMflXj/APwvjWP+hRvP/Ad6P+F8ax/0KN5/4DvQ8DjHv+YLNcCtn+DPZPDnhzTNAkvX06ERG9lEs2B95sYzV7U76102wmvr2ZIYIlLO7HAArw3/AIXxrH/Qo3n/AIDvWRqmueL/AIw6vb+HYtOuNI0hCHu3ZWTevpz1oWXVnLmq6Lqwlm9Dl5aPvS6KxYZtV+NvjUBfNt/CdhJxnjziD37GvTvH3irR/ht4Tjt7OKP7Rs8uztUAyT2JHpV64/sn4beBSLKxkeK2TakcMe5pHxxkD3r5qj8XaxqXj9/E/iTw5fX0ac29s9uxROeB9K6aVP63LRWpx2Xf/h+pxV6v1GOrvVnu+3/AXRHr/wAG/A17e6g/jnxeGn1G5O63il58sepB/DFeyV4GPjvqygKvg+8VRwALd+BS/wDC+NY/6FG8/wDAd6xxGDxdefNKP4rQ3wuPwOGp8kZers9X3Pe6r6nZW+pafPYXcYkgnQxyKRwQa8M/4XxrH/Qo3n/gO9H/AAvjWP8AoUbz/wAB3rFZZie34nT/AGxhP5vwZ6FpHwq8Gabfx3kekwSNEcxq6AhT6it/VvDOk6nrNpq13bq9zaxGKIkdFJyRXj3/AAvjWP8AoUbz/wAB3o/4XxrH/Qo3n/gO9W8DjG7v8yFmuBSsn+DPTdH+Hvh/TfEDa0kJmud5kj8wAiJj1K+lOl+H/h5/EF1rX2YLcXUTRTAAYYMMGvMP+F8ax/0KN5/4DvR/wvjWP+hRvP8AwHen9Rxl7/qH9qYHv+DPXY/Cejx+E5PDK26jT5I/LaPHUVQ1f4e+GtUtrS3vLFJEtEKQgqPlBGK8x/4XxrH/AEKN5/4DvR/wvjWP+hRvP/Ad6SwGMW35g81wT6/gz1jw74L8P6HoVxo1nYx/ZrkETgqP3mfX1rK0r4WeENNnSe306MSxyGRG2jKkntXnn/C+NY/6FG8/8B3o/wCF8ax/0KN5/wCA70/qOM18/MP7UwOmv4M9V1fwPoOpeI4NemtVW9iGN6gZb606PwT4fXQrzRWsY5LO7laaRGUY3Mck15R/wvjWP+hRvP8AwHej/hfGsf8AQo3n/gO9L6hjLW/UP7VwXf8ABnqHhHwD4d8Mm4ksLVTNOpVpmA37T1GfSpovBOhR+HL3QVtlFleytLMmByxIJ/lXlP8AwvjWP+hRvP8AwHej/hfGsf8AQo3n/gO9DwOMbu/zBZrgkrX/AAZ7pp9pDY2cVpbrtiiUKo9AKnrwT/hfGsf9Cjef+A70f8L41j/oUbz/AMB3qP7MxPb8S/7Ywn834M97ry341fECTR418M+Hs3GuXvyAR8mEHjPHQ1yF78dPEMtrJFZ+EbsTuNqMYHG0njNdP8FfANxayN4w8UZudavD5i+ZyYwe/sa0hhVhv3uIW2y7v/IyqY14z9zhXvu+y/z7Gl8I/Atr4N0eTWNYkSTVbhfNuZ5D9wHnGT9a4TxPquq/F7xgPDehvJD4ftH/ANKnGQHA6jPTNRftEePtau5n8L6Bp+ofZ1P+kzpC3zewrP8AA/xQk8J6BBpem+CrpSo/fSi2cNK3qa7KVGu08Q1eb28vP/I8+tiMOpLCJ8tOO/8Ae8v82fQ3hnRNP8PaNBpWmwrFBCoAwMbjjqfer1zBDcwPb3EayRSKVdGGQQe1eEf8L41j/oUbz/wHej/hfGsf9Cjef+A71wPLsU3drX1PTjm2CilFS09GekaT8MvB+l64NXtNJt0nVi8YCDCN6inXXw08H3OqT6hNo9s0sxBb5BjPrXmv/C+NY/6FG8/8B3o/4XxrH/Qo3n/gO9X9Sxl7/qL+1MD3/A9O1v4feHdXe0a6tQVtohCqgDDIP4T7Va8Q+CvD2uWNnZ3mnxGOyINvhR+7+n5V5P8A8L41j/oUbz/wHej/AIXxrH/Qo3n/AIDvS+o4zTy8w/tXBa6/gz0/xH8PfDGvPBJfafE0kK7A+0ZZfQ+1Xb7wfoF5pNrpcmnwi0tWDRRhBhT6/pXkf/C+NY/6FG8/8B3o/wCF8ax/0KN5/wCA70fUMZp5eYf2rgu/4M9m/wCEf0z/AISFdd+zp9uWEwiTHOw9v0qtbeEdBh02+077BC9rfSNJPGyjDMeSa8i/4XxrH/Qo3n/gO9H/AAvjWP8AoUbz/wAB3pf2fi+34j/tbBd/wZ6h4b8A+H9BuJp7K3+eVGjOQOFbqBWx4d0LTdAs5LXTLdYInkMjKoxlj1NeL/8AC+NY/wChRvP/AAHej/hfGsf9Cjef+A70SwGLluvxBZtgls/wZ7jqun2eqWMljqFtHcW8gw8ci5BrmvDHw48KeHtS/tCw0yEXA/1blBmP6eleZ/8AC+NY/wChRvP/AAHej/hfGsf9Cjef+A70LL8Wk0lp6g82wTd2/wAGeoax4A8O6tr39sXtqsspwXQgFXI6ZqTxV4F8PeInilvbKMTRLtSVFG4L6fSvK/8AhfGsf9Cjef8AgO9H/C+NY/6FG8/8B3prA4zTy8xf2rgddfwZ7boWlWei6bHp9jGI4U6ADv61NqN5bafZS3l5KsUESlnZjjAFeGf8L41j/oUbz/wHesrVPEfjD4uaja+G7TS7jSNOJ3XcjKyZUHnr7Uo5bW5uarourCecUOXlo+9LorFq8l1X40+NDZ27S2/haxk/euMjzcHt2Jr2u702z0nwZeafYQJDbw2UqqijA+4af4P8O6b4X0KDSdMhVIolG5gMF27sferPiT/kXdS/69Jf/QDWVfEKpKMIK0Fsv19TfCYR0YyqVHect3+i8kfG0X+rFFEX+rFFfYM+fPcfD6q37SurhlBH2Y8H/dFexfZrf/nhH/3yK8f8O/8AJy2r/wDXs3/oIr2Wvkce/eh/hR9Jg17sv8TIvs1v/wA8I/8AvkUfZrf/AJ4R/wDfIqWiuG7OuyIvs1v/AM8I/wDvkUfZrf8A54R/98ipaKLsL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fZrf/AJ4R/wDfIqWii7CyIvs1v/zwj/75FH2a3/54R/8AfIqWii7CyIvs1v8A88I/++RUgVQu0KAvoBS0UrjsRC2t/wDnhH/3yKPs1v8A88I/++RUtFO7FZEX2a3/AOeEf/fIo+zW/wDzwj/75FS0UXYWRF9mt/8AnhH/AN8ij7Nb/wDPCP8A75FS0UXYWRF9mt/+eEf/AHyKPs1v/wA8I/8AvkVLRRdhZEX2a3/54R/98ij7Nb/88I/++RUtFF2FkRfZrf8A54R/98ij7Nb/APPCP/vkVLRRdhZEX2a3/wCeEf8A3yKPs1v/AM8I/wDvkVLRRdhZEX2a3/54R/8AfIo+zW//ADwj/wC+RUtFF2FkRfZrf/nhH/3yKPs1v/zwj/75FS0UXYWRF9mt/wDnhH/3yKPs1v8A88I/++RUtFF2FkRrBCpysKA+oUUskMUhBkjVyOmRmn0UrhZEX2a3/wCeEf8A3yKPs1v/AM8I/wDvkVLRTuwsiL7Nb/8APCP/AL5FH2a3/wCeEf8A3yKloouwsiL7Nb/88I/++RR9mt/+eEf/AHyKloouwsiL7Nb/APPCP/vkUfZrf/nhH/3yKloouwsiL7Nb/wDPCP8A75FH2a3/AOeEf/fIqWii7CyIvs1v/wA8I/8AvkUfZrf/AJ4R/wDfIqWii7CyIvs1v/zwj/75FH2a3/54R/8AfIqWii7CyIvs1v8A88I/++RR9mt/+eEf/fIqWii7CyIvs1v/AM8I/wDvkU+OOOPPlxqufQYp1FK4WGSxxyjbIgYehFN+zW//ADwj/wC+RUtFO4WRF9mt/wDnhH/3yKPs1v8A88I/++RUtFF2FkRfZrf/AJ4R/wDfIo+zW/8Azwj/AO+RUtFF2FkRfZrf/nhH/wB8ij7Nb/8APCP/AL5FS0UXYWRF9mt/+eEf/fIo+zW//PCP/vkVLRRdhZEX2a3/AOeEf/fIo+zW/wDzwj/75FS0UXYWRF9mt/8AnhH/AN8ij7Nb/wDPCP8A75FS0UXYWRF9mt/+eEf/AHyKPs1v/wA8I/8AvkVLRRdhZEX2a3/54R/98ij7Nb/88I/++RUtFF2FkRfZrf8A54R/98ij7Nb/APPCP/vkVLRRdhZEQt7fOfJj/wC+RUtFFIZF9mt+f3MfJzytH2a3/wCeEf8A3yKlop3YrIi+zW//ADwj/wC+RR9mt/8AnhH/AN8ipaKLsLIi+zW//PCP/vkUfZrf/nhH/wB8ipaKLsLIi+zW/wDzwj/75FH2a3/54R/98ipaKLsLIi+zW/8Azwj/AO+RR9mt/wDnhH/3yKloouwsiL7Nb/8APCP/AL5FH2a3/wCeEf8A3yKloouwsiL7Nb/88I/++RR9mt/+eEf/AHyKloouwsiL7Nb/APPCP/vkUfZrf/nhH/3yKloouwsiL7Nb/wDPCP8A75FH2a3/AOeEf/fIqWii7CyIvs1v/wA8I/8AvkU+OOOP/Vxqv0GKdRSuFgqh4k/5F3Uv+vSX/wBANX6oeJP+Rd1L/r0l/wDQDVQ+JClsz42i/wBWKKIv9WKK+7Z8ie5+Hf8Ak5bV/wDr2b/0EV7LXh1vfLpnx+8Rai0TSrbWMkpRepAQGmp+0RYOoZPDN6R/10FfLYrD1Ksociv7sT6DD1oU1LmdveZ7nRXhv/DQ1n/0LF7/AN/BR/w0NZ/9Cxe/9/BXN9QxH8pv9bo/zHuVFeG/8NDWf/QsXv8A38FH/DQ1n/0LF7/38FH1DEfyh9bo/wAx7lRXhv8Aw0NZ/wDQsXv/AH8FH/DQ1n/0LF7/AN/BR9QxH8ofW6P8x7lRXhv/AA0NZ/8AQsXv/fwUf8NDWf8A0LF7/wB/BR9QxH8ofW6P8x7lRXhv/DQ1n/0LF7/38FH/AA0NZ/8AQsXv/fwUfUMR/KH1uj/Me5UV4b/w0NZ/9Cxe/wDfwUf8NDWf/QsXv/fwUfUMR/KH1uj/ADHuVFeG/wDDQ1n/ANCxe/8AfwUf8NDWf/QsXv8A38FH1DEfyh9bo/zHuVFeG/8ADQ1n/wBCxe/9/BR/w0NZ/wDQsXv/AH8FH1DEfyh9bo/zHuVFeR+EfjbZ+IfENvo0eg3cMs3RmcHFeuVhVozpO01Y2p1I1FeLCiiisywooooAKKKKACiiigAooooAKKKKACiiigAooooAKKKKACiiigAooooAKKKKACiiigAooooAKKKKACiiigAooooAKKKKACiiigAooooAKKKKACiiigAooooAKKK57xV4z8O+GYydV1KGGTGVjJ5anGLk7JCckldnQ0V4X4g+PkW8waNo08h7TFgV/KuP1H4u/EC7J+y3EFsh7GEZrup5biJ9LHJPHUY9T6jLL/eH50m9P7y/nXyHceNPG90d1xrC5/2VxVVvEPihiWOsPk+5roWTVu6MXmdPsfY+5f7w/OlBr47i8T+LYcGPWDx0zk1pWXxM+Ilk37vVIJE9DFmlLJ6y2aGszpPc+sqK+c9I+OuvWbL/AGvpbXi9/KAWvR/Cnxg8J60yRXFyunXD/dimbJJ/CuSrgq9L4onTTxVKpsz0WimQyxzRLLE6ujDIYHgin1yHQFFFFABRRRQAUUUUAFFFFABRRRQAUUUUAFFFFABRRRQAUUUUAFFFFABRRRQAUUVVv9RsbAKby5jhDdNx60JXC5apgljMnliRS+M7c84rxf4lfGq3tWk0vwoBd3JBH2peUQ/SvItL8U+KdJ8QJ4k/tB57otmeMklWHoB0r0aOW1qsHLY4quOp05KO59kUVzHw78Z6Z4y0VLyzkVZ1AE8BPzIa6euCUXF8stzsjJSV0FFFFSMKKKKACqHiT/kXdS/69Jf/AEA1fqh4k/5F3Uv+vSX/ANANVD4kTLZnxtF/qxRRF/qxRX3bPkT3HQUSX9pHWopFDo9qyspHBBUcV5r8WfCzeDfGkqpH/wAS7UGMkL4+VWJ+7+FemeHf+TltX/69m/8AQRXa/FrwjD4v8JXFmFH2yJTJauf4Xr514l4evTfRxjc9tUPbUprrzM+WeP7q/lRx/dX8qit/NQyWtyjR3EDFHVuvBxmpa+hTuro8Vpp2Dj+6v5Ucf3V/KhQWYKoyxOAPU1qXHhvxFb2puptGu1hAyW8vgChyS3YKLeyMvj+6v5Ucf3V/KkJAGScUZGM54piF4/ur+VHH91fypAwIyDkUBgehzQAvH91fyo4/ur+VN3L/AHhSkjFAC8f3V/Kjj+6v5UhYA8nFXtO0nUNSt7i4soGkitgDMwGdoNJtJXY0m9EUuP7q/lRx/dX8qaHUjhhTqYg4/ur+VNlkSKNpGVcD2pwrW8BeG5vGXjC20mMN9ihYSXbDsv8A+us6tVUoOcuhpTpupJRR6p+zZ4OMNnJ4t1OAC4ueLVSOUToa9sqGytobO0itYEVIolCqqjAAFTV8ZXrSrVHNn1FKmqUFFBRRRWJoFFFFABRRRQAUUUUAFFFFABRRRQAUUUUAFFFFABRRRQAUUUUAFFFFABRRRQAUUUUAFFFFABRRRQAUUUUAFFFFABRRRQAUUUUAFFFFABRRRQAUUUUAFFFFAHlPxz+I03huOPQ9Gw2pXKEtJjIjXofxr56mjmu5muNSuZbqZzuPmNuAPtmuo+Nt2sXxa1FZ2+XIVSe3ArnO2eo9a+ry3D04UVJLVnzuOrTlUceiEUKowqqB7ClyaKK9I4QooooAKM0UUAH15qKW2hkO4ptfsy8EVLRQFzrPhp8QtW8G6nFb31w93pErgOHO5k+hPSvqW0uIrq1juIWDRyKGUj0NfEWrzxRW/luQXdgAv419efC5mbwJpbOxY+V1P1r5zN6EINTj1Pcy2tOacZdDpqKKK8U9QKKKKACiiigAooooAKKKKACiiigAooooAKKKKACiiigAooooAKKK4X4ufEG08D6UGKGW9uARAoGQD6mrhCU5KMdyZzUFzMv/ABG8caT4N0tpruRZLth+5t1PzMfX6V8ueK9d8QeLb+bU7++lhZv9TEjFQq9sj1rN1LxBLrmpyatrVw89xI2Qu7Kp7AdqadVs88k/nX02CwNOiry1Z4WKxc6rtHYg0i4RGNpOgjnB6nq1afQ81kalNY3SB1JSZeVYGix1mP7ORcg+YnAx/FXoKSWjZxOLepvaDrGp+FNYj1rR5Smw/vYv4XXvxX1T8N/GGn+NPDyapY/KykJNGTyj46GvjdVvdUfL5gt/ToTX0D+yTGsXhjWY16C/P/oIrx82owcPapanp5dVkpezue20UUV88eyFFFFABVDxJ/yLupf9ekv/AKAav1Q8Sf8AIu6l/wBekv8A6AaqHxImWzPjaL/ViiiL/Viivu2fInufh3/k5bV/+vZv/QRXsteNeHf+TltX/wCvZv8A0EV7LXyGP+KH+FH0mD+GX+Jnzp+0X4RbSNbj8V6fFi1uTtu1A4VugIrzQEMAy8g8ivsTxPo9rr2hXWl3kavHPGVG4dGxwfwNfIOraTdeHNeu/D97u327kRs38ajoa9bKcVzw9lLdHn5jh+WXtFsx+j4/tuwyMj7THkf8CFfR+pR6rb+LrvUrueCXw5FZHzbXdlgeOdtfN2myLBqtpPJ9yOdGb6AgmvUbnx7pp+J8l6ZpJdCurYwTxsOOT1xW+OpTqSXKuj/T8THCVIwi+Z9V/XoZHhPwrpmrWeq+KryK6fT/ALUy20FuuWIL46fjV2T4caenjq305rt1sLi1a6jVm/efKfu49fal8J+KNGttN1XwudQudPt5Lh5rS5hHzAM2cflWVPdaXceL4fN8TakyQxER3hxvV88Ae1Teu5y1aXTTpbQq1Lljom/6uTQ+EdM1zx4ui6dDe2dvCM3InXaxAzytTeKvBelLocOsaUl5brHdpbzR3C7SwY4yBWzefETRbPxjp08O+eOKEQ3d0V+d8DGffmsLxjqeneVA9t4m1HUA12kpglxsCg5P5UoSrucb3S/q45RoqMtmzV1fwj4G0fUtL0u7u7s3d+A5xjCqRxWbbeArO31zxFFqUki2WmxKYWH8TOuV/WsX4p61Zaz4nstS0lmIgtUTcRghgea6n4hePNL1TwOtrpm5dTufK+0nGM7OnNNRxCjDV+9v5a/5Cboty0Wm3noVNJ8J+FNPstHh8SXN0L/WgrQiLG1A3TPp0qbSfCk2jjxbp32+eJbWOJ1EbcSK2cZ/CpLXXPBmu2mhajrlzcW99oqKvlomRIFqC38dafezeKbq83Rm/jijtVA6hMjn8KluvK+/n9/T5FL2Stt/S6/Mh1Twv4R0bwPZare3Fz9vvrUtBGuNu8ng/SvOFzjnrXXeP9Z0/VtA8O2tozNNZW3lzZGMHcTXJfyruwynytzbu2zkruPMlFaEV1I0cYWMbppDsjUdSx6V9NfAzwavhXwpHNcJnUL0CWZj94A4IX8K8i+A/hL/AISjxUdZvIidN05hs3D70nUEV9PDpXiZtiuaXso7Lc9TLsPyr2kgooorxT1QooooAKKKKACiiigAooooAKKKKACiiigAooooAKKKKACiiigAooooAKKKKACiiigAooooAKKKKACiiigAooooAKKKKACiiigAooooAKKKKACiiigAooooAKKKKAPkv42W8d18UtYjlH8QwfQ7RXDgahp/C/v4e2eTXe/GH/kq+r/7w/kK5gGvssHG9CD8j5nEytWkUIdWt24lR429xirSXNs4+WZPzpLiC3kUtLCrYGelaes+A203w1Y+IJGC298+2MKeQcZrdycWk3uYqKldroUQyEcSKfxpfl/vD86zf7HdmIt5blz3CLnFN/sybtdzZ/u981V5dibR7mnlf7y/nTWlhX70yD8azzpNwDtkmulJ6KVwTVnT/D63Gp2llcG4jNxKI8yLjrScn2GoruJLqNnH/wAtN59F5qq+oXVx8lnAQD/E4xXT+NfCFn4T8Qf2WuJ/3KS726/NWauFGFAUegqYN1IqSejHJKDaa1Mr+zzHC9xcuZJuMZ5A5r7E+Ff/ACIel/8AXL+tfJV7/wAekn4fzr61+Ff/ACIWl/8AXL+tePnKShE9PK23KR09FFFfPnshRRRQAUUUUAFFFFABRRRQAUUUUAFFFFABRRRQAUUUUAFFFFABXKfE7SdLvvC17cXthb3EsURMbumSp9q6usH4g/8AInal/wBcTV021NWJmrxZ8deGtDl8Ra1Ho9nLZWrlWcyXDbV4PrUd3Y/2Xfahp90ttcS2n/LSI7lPOODUVhZahql0YNHt5ZLqPduMakkDPtT7JVihvBcqwmQlZgw5yDX18L+0307HzUrcmxpr4Mvz4QXxR9u0nyDk+R5v7zj2rDtI4LjUoXaJQGhDbcd6mGk63/ZI1D7Nc/2XnIbYduKLNkbVYmj+4YBt+lKjdvV31HUt0VjW7EDgY6V7X+yd/wAi5rf/AGED/wCgivFfWvav2Tv+Rc1v/sIH/wBBFc+b/wC7/M2y3+Me10UUV8sfQBRRRQAVQ8Sf8i7qX/XpL/6Aav1Q8Sf8i7qX/XpL/wCgGqh8SJlsz42i/wBWKKIv9WKK+7Z8ie5+Hf8Ak5bV/wDr2b/0EV7LXjXh3/k5bV/+vZv/AEEV7LXyGP8Aih/hR9Jg/hl/iYV49+0f4NbUtJTxPp8WbywH77HVoh2/OvYaZcQx3ELwzIHjcbWU9CK5qNWVKanHodFWmqkHFnxTBKs8KyL3HI9DTto27ccV1nxA8A6z4d8V3kWmWLXOnTN5kLD1PJH4Vgf2H4k/6A8n619fTxdKcVLmPmp4apGTViiVUjaRxRsXbtxxV7+w/En/AEB5P1o/sPxJ/wBAeT9av6xS/mJ9hU/lKQUAbQOKRUVfujFXv7D8Sf8AQHk/Ws3Xf7S0SJJNR05oVfoT3pxr05OykTKnKC5pKyJQABxQFAOQOafpVnrWp2a3dnpbyQt0YZq1/YfiT/oDyfrQ69NOzkNUpyV0iiVVjkjmlKg4z2q7/YfiT/oDyfrR/YfiT/oDyfrS+sUv5h+wqfylIAAnFEVrdanqFtpGnxmS6unCgDsO/wClXRofiTP/ACB5P1r139nnwHdWVxP4n1y32XLfJbRt/wAs8dT+IrnxWNhSpOUXdm2Hws51EmtD0/wF4ctfC3hi00m1UfukHmPjl29TW9RRXyMpOTuz6RJJWQUUUUhhRRRQAUUUUAFFFFABRRRQAUUUUAFFFFABRRRQAUUUUAFFFFABRRRQAUUVxMvjiS3+KcHgy4sQkdxbNNFcbuWIIGMVcYOd7Eyko7nbUV514a+J1vrHxJ1Hwh9kWMWgIWbdy7AnIx+FZF18VdevJtcHhzwymoxaTKqO5m27gRyfwrT6tUva39Mz9vC17nrlFeF6B8ZvF2saZe6ra+C0axsmMc0nn/dcdRiul1P4s29p8Hl+IAsVcNJ5f2ff33bTz+FVLCVU0reQliKbV7np9Feba18UI7H4caJ4risFmk1Z0jjg39HYHjP4V6Fp8zXNhb3DpsaWJXK+hIBxWUqcoK7RpGcZPQnooorMsKKKKACiiigAooooAKKKKACiiigAooooAKo6lq+m6cVF9ewQFugdwDV6vj79pmW9vPi/PYLM7LthSFN2ACwxXbgcIsVU5G7aXPPzLHPB0faKN3ex33xg+LF/4X+INjJol6l7pzW26aAONhbd7e1egfDn4s+G/F0aQi4W1v8AHzxPwoPsTXyR468Ia14R1K3sNah8ueeLzEG/dkZrS+HPgHxR4ov4m0q3ljiV/nmJ27PfnrXu1MuwssOnzWt9o+ZpZtjY4qSUb3fw9jufjAQ3xW1dlIIJGCD7CuYq74r0i90PxleabqGotqFxCMPMy4J4FUq68IkqMUnc7MQ26jbVmNl/1L/7pr0nx+WX4NeGWEbv+/H3Vz/DXm7DcpX1GK7zRfiQtl4et9EvtCj1CG3/ANWWfGDjGaWIjNuEoq9ncdCUUpRk7XRp6fcWXgz4c6Rq8ejx6heanPtkZwflUNjH5V0L+FNDPjpdXFknkf2T/aBs8cb92MVw+ifEFbSyfTtS0WO+slk8y2iZ8CI5zx+NV4/iFrC+MT4iZMgx+T9mzx5Wc7c1ySw9duVtHrrfe+yOlVqSST206bd2XbPXrjxX4tthZeF7cXFs8gEbEhXA6ZPtXX+JdPhufDOmald2VvDqEGqxR74m3cYzjNca/wAQ44Nft9T0rQ47OKPf5sSvnzNwweaZqfj6O406PTrHR1tLeO7W6AEmckUSoVXKPLGyXn/wQjVpqMuaV36B8b/+R7Gf+fOL+VcTWx4x16TxLrQ1SWHyWEKxbc5+73rHrvoRcKUYvdI460lKo5Ihvf8Aj0f8P519a/Cv/kQtL/65f1r5Kvf+PR/w/nX1r8K/+RC0v/rl/WvIzr4YnpZV8Ujp6KKK+ePaCiiigAooooAKKKKACiiigAooooAKKKKACiiigAoopA6lioZSw6jPNAC0UUjMqjLMFHqTigBawfiD/wAidqX/AFxNbw5GRzVHX9PXVdHudPaTyxMhXd6VUHaSYpK6Z8X+G7zXdFuX1DQdQezll3K5XHIz701ba4kF3JeTebPdMWkc9SSc5r1pf2f77nyfFDbNxI2oDjmkl+AGrLGzR+JZHYDhfLHNfTRx+ET5r6ngvB4hq3Q8xGqeLBoA8P8A9sSf2YOBDxjFZECpa6qkbMAscAGc+9dJ4s+GvxE0JmkFiZ7Vc/vVcE/kKyPALeGTrv8AxXs1xZxIcMjQMQ/tmto1qSjzU1f0MnTqOXLUf3mv4W8O674vvzZaLasIwf3k7jaAPUHvX0z8K/BNv4H0BrCKdp5Z382Z2HVsVN4E1bwfLpMcHhq5tVtlHyqCAf15rqFZWGVII9RXg43G1K75WrLsexhcLCkrrVi0UUV552BRTZpEhheWRgqIpZiewFeYaP8AGbQtR8WLoyRlYJJPKinyfmbOAMfWtIUp1E3FXsROpGDSk9z1GqHiT/kXdS/69Jf/AEA1fqh4k/5F3Uv+vSX/ANANTD4kOWzPjaL/AFYooi/1Yor7tnyJ7n4d/wCTltX/AOvZv/QRXsteNeHf+TltX/69m/8AQRXstfIY/wCKH+FH0mD+GX+JhRRRXCdg1kRvvIrfUZpPJh/55J/3yKfRQAzyYf8Ankn/AHyKPJh/55J/3yKfRQAzyYf+eSf98ivB/wBr1VXQNPCoo+Y9B7173Xgv7YH/ACAtP/3j/OvQyv8A3uB5ec/7lUOz/Z4VH+GdlujQ8/3R6CvRPJh/55J/3yK86/Z5dY/hfaSOwVVyST2GBXmHxL+PWqQ65LZ+GHjit4WKl3QNuI606mGqYjEzjBdWOhiaWHwdOVR2VkfSnkw/88k/75FHkw/88k/75FfIEvx68dsvy3tuD/1xFR/8L48ff9BCD/v0K0/sjE9iP7awf8x9h+TD/wA8k/75FOVQowoAHoK+Ov8AhfHj/wD6CFv/AN+hR/wvjx9/0EIP+/Qo/sfE9g/tvB/zH2NRXxpL8c/Hztn+0YR/2yFM/wCF4ePv+glD/wB+xR/Y+IF/beE/mPs6ivjH/heHj7/oJQ/9+xR/wvHx9/0Eof8Av2KP7HxAf25hP5j7OyPUUZHqK+Kz8avHpP8AyEov+/dJ/wALp8ef9BKP/v3T/sbEC/t3CfzH2rkeooyPUV8Vf8Lp8ef9BKP/AL90N8aPHbLtbUo8f7lH9jYgP7dwn8x9qbh6ijcPUV8T/wDC4/HH/QRT/vmj/hcfjj/oIp/3zT/sXEeQv7dwnc+2Nw9RSgj1FfFCfGDxy7ADUU/74q/oHxr8YWOrRTXF6k0G4eYhT7w9Kl5PXRcc5wzSd9HofZFFZPhHXLXxH4ftNWtSAs8YYrnJQ+hrWry2mnZnqp3V0FFIzKuNxAz0zS0hiOyohd2CqBkk9q878VfGDwpotxJaxXQvLqPho0yMH6079oXUrvTPhxcyWchjaWVYmI67SDmvl3TprF41wwMuPmL8kn616mAwEcQnKb0PPxmLlRfLFHt9x+0GFfEHhmV19fNp1n+0FG74uvDssK/3vNrx0FSONuKGKAfNtx9K9b+ycPbY87+0ax9O+D/ij4V8STLawXyRXh/5YtnP513NfC2oXdrbkS2shS6RgyNGcEEV9kfDW7uL7wFot5dPvnltEZ29TXj5hgo4dpxejPTweKda6ktToaKKK807grxD9ouZvDfifw544HypZH7PIw9GbNe31z/j/wAIaR420BtF1qJpLYuJMKcEEdK2w9RU6ictjKtBzg0tz5thkHhfVtK+J0pIi1TVbjzf+uZQlf1Neq/AjTTb/Ce91aVf32prNM+RyR82P0rq9c+G/hvWPCFl4YurdjY2YHkgNyCB1zXQaXotjpugpotrGUtEiMQXP8J6/wA66a2KjOFlvf8ABbGFKhKErvb9ep5Z+zPbxXvgTxBayqGSTV7hWGPUCvKtIWTXbaP4Sy53x3FzKye28stfTfgjwnpXhGwubLSUZIri4a4cM2fmbr/Ks7Tvh14csfHs3jS3t2XU5UKlt3GCMHinHFQU5y76r1B4eTjFff6Hgnha6bVNe0D4dtlxoespJIh7Iox/WvqpVCqFUYAGAK4/RPhx4b0jxxfeMLW3Yale581i2RknPArsaxxVaNRrl/p9TWhTlBPmCiiiuU3CiiigAooooAKKKKACiiigAooooAKKKKACvkH9oE4+PWf+mlr/ADFfX1fIH7QP/JeT/wBdLX+Yr18l/jy9GeDxD/u0f8SPoLxN8NtF8WeJrDX9aBnW3twiQ8jnrnNdrp9jaafbJb2dvHDEgwAq44p9p/x6xf7g/lUteZOrOSUW9EexToU4NzitXufKHxh/5Kvq/wDvD+QrmD0zXT/GH/kq+r/7w/kKpeA7Gx1LxlptjqThLSWQiQk4zxxX1uFko4aMn0R8/iI81drzMNXDHGG/FSKUHNeo/FWV7e5Ph2fw+bK1eZFtL7A27e/SofiR4Ds9K0vSZtJuUe5lhQNCOTO/cinDFxfLzK3Nt1FLDSXNbWx5rRXd3Xww1KHT5ZI9Shmv4IvNlswvzquM/wAqqaH8P73VPD41x9QitbXGTvXofSr+tUbX5iPq9S9rHH0V2Wg+Av7WgG3XreK6kLiG3KEs+3vVbQ/A1/qEl39tuk06G1n+zvJIuQZMZAp/WKWuuwvYVNNNzlqK6+/+HuqW/iWDQYbpLiWRBK0irxGhGQTVTxR4QuNF06PVLe+j1GwdthmjXAVvSnHEUpNJPcHRqJNtbHK3v/Ho/wCH86+tfhX/AMiFpf8A1y/rXyVe/wDHo/4fzr61+Ff/ACIWl/8AXL+teTnXwxPRyr4pHT0V518fvFer+E/ByXmiSJHeTTCJWZdwHFc14O8W+NtF8e2Hh3xhewahBqNobmGaGILsATcc140MNKUOdPv+B6kq8Yz5We1UVyy+PvDbeHb3Xlv4/sNlIY5pOysBnFM174h+FtD+z/2lqUcH2mFZoc/xKRkEfhWapTbtYv2kbXudZRXnknxl8BJp9veHWodszBdvOV9zW3r/AI98MaHFZTalqUUMV6m+3c9HGMjH4U3QqJ25WJVYPqdRRXBf8JzovirwNrN94f1iGF7WFxJKwz5JwcEj9ah0Txzonh/wlox8Ra/BNLc26stwAQJcjqBT9hPtr2D2se+h6HRXMeF/HfhrxFo93qunajG9vZ5+0N/zz+v5Vj6P8W/CGq63BpFpfK9xcPthH98eopexqa+7sP2sNNdzv6KKKyLCiiigApk0scMLzSsFRFLMx7AU+vD/ANobx9JD/wAUjok3+kyf8fci/wDLNf7v4itqFGVaahEzq1VSi5M0PiF8a9K01HsfDmNRvDlSynAjPrz1ry7wv8RfE2k+MoNc1i7a6t532XEeMAA8A/gK8/u7dtLuY7uHLx9JM8n61o3t1bjTjMxDLIPlHqa+kpZfRhCUWtTwqmMqzkpLY+sfEXxG8KaJp8V3dapF+/h86BB1cHp9K8G8d/FLxJ4qnaPS2bTtPU5C9S+OhzXnEenT3WnZuJZGk2/uldido9Km0S9Jja1ucJJD+oqMNltOlJOerLr46dRWjofRvwj+KOnXXhAp4kvUtryx/dyO/WQAZ3VzPxF+NVxfmTTPB4Kr0N51BH0rxOGP+076SYFo7cccHAam2Ttpd+bWXiCQ/K2KUMtoqpzvYcsdUcOVbnsvwJ+IF5pviF/D/iG6MkN62YJm7P0C/jX0XXxHfLiITLJ5UkR3xvnoR0r6V+Avjb/hLPCqw3Lf6fZjy5AerKOA341xZrg1TftI7HVl+J51yS3PRmVWGGUMPQisDxL4L8NeIojFqulwzKRzgbT+ldBRXkRk4u6Z6TimrM8N8Sfs96c032jwtq0+jyIcoNzMPp1rGMfxu8EyqsRbW9Mj64VQcfzr6LoYBhhgCPQ11LG1LWmlJeZzvCw3hp6HhmgftB2Qu/sPijRZ9JlTh3Ylh9eBXqHhnxx4X8RoH0jVoLgEdM4P61Z1/wAL+H9ZtXh1LTbZ0I+ZggBx9a+Wfilong/SfEv2bwRJcwuh/wBJdLhtqt9K3o0aOKfLBOL+9GVSrUw6vJpr8T0342/E7cJvDXhyYM5ytzcKeF9RXGfBLwZca94ottQNu39n2TiRpzwGkByBVP4XeA77xlqIOHj0uNsz3Dc+ae4B619S6HpVjo2mw6fp8KxQRLtUAcn6+tdOIrU8JT9hS3e7OehTniZ+1qbdC7VDxJ/yLupf9ekv/oBq/VDxJ/yLupf9ekv/AKAa8WHxI9SWzPjaL/ViiiL/AFYor7tnyJ7n4d/5OW1f/r2b/wBBFey1414d/wCTltX/AOvZv/QRXstfIY/4of4UfSYP4Zf4mFFFFcJ2BRRRQAUUUUAFeC/tgf8AIC0//eP8696rxD9rLTL++8N2c1pbSTJG+H2LnGTXflbSxULnmZwm8FUt2IPDuoTaT+zReXcJKy+SQhB6HAr5cuJDNM0jfeY5P1rr/wC3vFUXhc6FMkq6cPvAg4Fcawwxr6bCYf2VSbfV3PksfivbYelGK0WnzCpbKFrq+t7VTgzSrGD6ZOP61DV3QM/2/p2Ov2qPH/fQrvk7JnkwV5JHr198DLOO8fRrXxRYvrogMy2mSWYemK8lTQ9Yl1G6sLXT57me1kaOVYx90qcGvrLVW0P/AIWNqA063lXxnDpTvbu+PLcDHAHXOa8l+Glt4pj03VdduJNPs7U6i63LzqRI8nmfMoP1rxcNjKvI5Sfbfz/Q+ixmX0faRjBd9tdF69Tx8WF+WmX7HNmD/XDH+r+tRtbXK26XLW8ggc7Ukxwx9K+oNYttPX4sahoH2K3iGuaLMwGwD97tAUimz+ArK/8ACOn+C4YYxqWlsLm44+baeOfyrZZmlZyW9vu/4c53k7d1F7XXz/4Y+Yrm1ubWRY7q3eF2xhWHNek+KvhFd6L8OrXxfDfR3AkhWaaJQcopFZHxx1K31H4mXn2OOOO3t/LiQIMDhQD+or3FrpLyLR/BlywEOteHIYog3TzCc5/IU8RiakY05rS+r9CcLg6MpVYS1ton59DyD4YfCi68aeGLzXmvEtIYUZog4Pz7QSf5Vwlpo2r3pm+wadPdJCxDvGMgYr6d8PJH4Y1q0+H1vJlbDTbyS52nrujLLXG/CO117T9JsNQnfToNKudRCRpIuJZyR096zhjp+/J7aW9Nf8jaeXUnyQSd9b+un5XseXeDdC0nUtL1mfVpmguLJFMCbsZYk5BrCttK1a5AMGm3EuVLjavVR3r6J1LSbC28Q/EaOLT4AosrWRVMY+RmySR6UWviKbw/Z/DTS7HTLB11VUS5eSEFipkIIzVLHS1cVe//AMjcj+zoaRm7Wv8A+lWPnKysb6+uvstlZy3FwODGg5FMure4tJ2t7qF4ZkOGRhyK+g9Ln0PQPif4r0F7ZLabUMfZLplASF9x4z2ryT4t6Xq+j+OLu11xoHu8ht8IwrDHB/KuqjivaVOW1tLo48RglRpc17u9n5HMRfLG7d8VFnnNSp/qGqGuiG8jnraQgl2/U+mf2Y/G2j6X4SudP1zVre1YTl4xM2PlwOBXqs3xM8Cx53eJbE/R6+Tvh78NfEHjezkudJlhjiiO1jJnGfSuuh/Z08YPjzL/AE8fnXz9fB4N1HKdSz7H1FLH5hGnGNOjdW3PSfjF8SvC194MurfR9fie9HMYhkw2cV558OPj5qukrFZeII/ttomFUoPnA9yazfFvwJ1zw54au9aur+ydLaMu6pnJArhfBPgrXvFt4kOl2cjRscNNtOxPqa68PhcG6DV7x79jzcVjMwWJjLl5ZNbLqfQ/xj8beHfFXwvDaXqMLzG5jLQbsuvB614dLp1rPGjFSjbRypxXo/jT4Taf4H+G51Ca4km1NrhFcq37vkHtXBR/6qP/AHRRl8KKjJUneNz08ROu+V1laVuhnHR1/huHA/3jQNHX+O4kI/3q06K7uSPY5+eRQnsba3sZPLUlsYBbmvpf4c+OfDeneA9Fs7rUI0nhtESRSeQRXzhqH/HjIfQZr3jwd8NfDWo/D7TdWuFuPtE1msrkNxuxXnZlGhaKq3+R3YGVW79nb5np/h7xDpWvLK2m3ST+VjftOcZrWryL9neJIZNcijHypKFH0BNWPjL8UJfC1ymjaLCs2pSJuLOMog6YPvXh1sI1iHRp6nq0sSnRVSpoeqngVF9pt8485P8AvqvkHVfFPi7V3Ml3rE8BbqsEhUVk+ZrOc/8ACQaln/r4Ndkcmqtas53mlPoj7ZBBGRyKK+OdL8TeLNJdZLXWriYr0WaUsK9r+DfxSuPEmoDQddiWPUthZHQYVgOtc2Iy2rRjzbo2o46nVfLsz1uiiivPO0KKKKACiiigAoopsjrGhdyFVRkk9qAHEgAk8Ada8uvPi7GfENzp+keG9Q1S1s5zBc3UGCiMOtej2d9Y6haNNa3MU8HILo2R718++KbHXvhDreoeLtCuLS+8OaldGS8gf52DMecdq68NTjNuMlr0OevUlFKUXp1PTk8dTt8WYvB32VhDJaifzCOnybsV3Xnw+WJPMXYehzxXhN7di6+OE+oQ5TztCklT1XNvmuZfWL3/AIZ40mb+2J/tT6kqmTzTvPB4zWjwqly202/G5msQ43vrufTN5cxW9u0ryKuFLLk9cDNcd8KfG0vjCDWJZ7fyBYXfkDIxkYzmvM9ds7nxp8UU8N32tXdjY6dosE6LDMUaR2iyc+vSuX8L3d3o/wAHNeS0vn/5DscM00b/ADyRlTkKfWnHCR5LX1dvlcJYh822mv4H1LDeWszbYriN29AactxA1w1usqGVRkpnkCvnj4bWd1Z6nrXiywfW10my05GtkvpCd85yH+ornPCUnijVLTR/EOlw69NqUt6Dc3BYm2aPzDkD8KX1JXfvbfmP607LQ+r6KZbs7QI0gw5UFh6Gn1wHWFfIH7QP/JeT/wBdLX+Yr6/r5A/aB/5Lyf8Arpa/zFevkv8AHl6M8HiH/do/4kfXVp/x6xf7g/lUtRWn/HrF/uD+VS15DPdWx8ofGH/kq+r/AO8P5Csfw5p39razBYC8SyeQ/JOxwFNdP+0Dplxo/wAQ21KaNvsuoLuEuPlU9ME+tcSCww0blT2ZTyK+xwT5sNHlfQ+axS5a7uj2LX5bjS/hfd6d4r1O01C8Ei/YjGP3gX1yfwpmsSW4XwT4pOoRy2mnwxpcw5ycgHOfzryKaa4nINzdTXGOnmNnFHmTGLyTcSmH/nmW+X8qmOCt9rq+ndWG8Vfp2/A9tjsYtJ8bax41uNehk0y4s2EMW8/MSmAPzrlPFeoRy/Biz+y3ZSWS+DGFGwQu3v7V5601y8Qhku53iHSNnyo/Ck3SbdhkcoOiE/KPwpwwdmpSle1vuQpYm6aS3v8Aie4+CbLR9O07Q77Tr2Iq6ubyWU7thxwB6c1Y0k2b2fiG4uLhBbNqyvEx6M23jFeDia5WIxR3c8cZ/gV8L+Vdb4X8c/2ToR0XULQ3VsJBKrBcsWHTJrCrgp6yTu3/AJ3NqeKjomrf8Mdx4a1C8074nXr+JpY4XvrRI7OVhhdoBx+lYnxHvdat/Ch0y8ktBZvcBljjjwxOTg1xvjPxLeeKNUjvrj9yIUCQhOCoHSsmW4up8C4u55wOgkfOK1p4R80Zy3009OxnPEqzgttfxKt5xZv+H86+tfhX/wAiFpf/AFy/rXyTciSd47G2jaa5ncKkajJPNfYfgfTZNJ8K2FhMcyRxDd9TzXDnUlaK6nXlSd5M82/ayyfh/bIuQzXYAPocVb8BfDNdJiPiXUb6XUdUbTykBLkrGGjxgA16bqmm2GpwCHULWK5jB3BZFyAfWrSIqRrGqgKowAOgFeQsS1SVOJ6Top1HNnyG/iLTdP8AhD4t8LXQI1Z9Rb/R8fNjb97HpXd3dla33xf+H1nfW6TRHSRuR1yDiDvXs83hLw1NeTXkuiWDzzDEjtCCW+tXv7J037ZBefYoftFuuyKTYNyDGMA/St5YyL+Fd/xVjKOGkt32/Bnzpo+j6RJ4b+LMj6fAzWcsi2+YxiIeXnj0qDW7zTbW2+F99rwWSwjQeeHGePKGK+j00XSkivIlsLcJekm5AQYl4x83rXD+Nvh2dc8Y+Gb6GO0Gk6W7edauvBXbgADpVQxcZS97+tLEzw7UdP61ueW6dJZ6lrfxJ1jw+qDQWsnUNEuImbyewFJZ21vear8JbW6hWWCSOMMjLkEeWetfRFh4f0Ww02XTrPTLWC1lGJIkjAV/qO9PTQ9JR7R10+3DWePs5CD93xjj0qXjF0X9WsUsM+r/AKvc8AuYLaz1v4o2NrCYbVDDtih+UKfLPP0qH4GW+m6z4m0TVNW1HSUubCyS3tLeKPbI5ByCfU17L8RfBcPiLw3qNjp4jsr29ZHknUbS5XoGI6iuD8K/CvXh4n0PU9bfTbeLRdohFiuxpSvd/XrWkcRCVN3dn/wLfiQ6MozVldf8E9soooryzvCiiigDmfilr03hnwJqetWy7preL5BjuTivjZtT1SS6mvJYZJpp2LNI3JNfWH7Qn/JJNb/65r/6EK+Zbb/j2j/3a+gyamnCUup42Zzakl0MiTUNQkjaN7NmVhyNtUIY72ORWa3kZFJKqa6mj8q9l077s8xVLdDH/tPUv+fRh/wGqN99su5hL9ldG74GM101FDg3uwU0tkYkF9fwxLFHZsFUf3aivri+vIfLktGyOQcciugoP3W+ho5Ha1xc6vexy0Yv9RZYcttXgn/Gvav2UIGtfGus2/mEgWaHGeM7q8u8P/6iX1316v8Asv8A/JQdb/680/8AQq4MfH/ZZSO3CS/fpH0fRRRXyp9AFIzKqlmIAAySaHZUQuxCqBkk9hXgvxs+J73Ly+HPDdxhOVubpTxjvtIrow2HniJ8sTGvXjRjzSH/ABp+KRmM3h3w3MCBlbm6U8D2B7VxPwr8AXnjK+Erh4tKRt09w3Wb2BpfhZ8PbzxhfLJKskOkxNumnPDTH2PfnrX1Do2mWWkafFY2ECQwRjAVRj8a9WviIYOHsaPxdWefRozxU/aVduiE0XS7HR9OisNPgWGCJQoAHX3Pqau0UV4bbbuz1krBVDxJ/wAi7qX/AF6S/wDoBq/VDxJ/yLupf9ekv/oBpw+JEy2Z8bRf6sUURf6sUV92z5E9z8O/8nLav/17N/6CK9lrxrw7/wAnLav/ANezf+givZa+Qx/xQ/wo+kwfwy/xMKKKK4TsCiiigAooooAKiureC6hMNxCksZ6qwyDUtFAM5nxP4N0bVfD97psenWsTzxFVdYwCpr4f8V6Pd6LrVxY3kLROkhAVhgkZ61+g1cx4q8CeGvElwLnUtNhe4HWXb8xr0sBmDw0nzapnl5llkcZTUVo0fBW0+lS2kklvdQ3Ua/PC6yL9QcivtX/hT/g3/oHp/wB8ivnX4i6Xpuk/F46DZ2yCz8yJcY/vHmvdw+ZrEtxjHZXPm8Xk0cJFTnPd2MCf4jeIpvHMHjH92mowqEAXO1l9DVnSPifrmnJqELWFld219MZ2gmUlEctuJA+tfUH/AAqDwYQP+JenT+6KP+FP+Df+gen/AHyK4XmmGat7M9NZNiE7+1PlTUviF4gv/Ftj4nmEa31kNsYXO0jOcGtCy+LPiq08WX3iWPyjd30IhlQ52hQcjFfTf/Cn/Bv/AED0/wC+RR/wp/wb/wBA9P8AvkUPM8M1Z0/IaybEp39r1v8AM+Krqaa6vJLuYlpZHLsffOa6i48e69Nq+iaqVjWfRY1jttucEL0z+dfVo+D/AIMz/wAg9P8AvkV89fEPSNM0n4qpolraxi0MgUjHvXXQx8MVLljHZHn4jK3goqUqj1a27nNr8RPEA8X3villie+vIDBIDnaFK7ePwqx4b+JuuaHoi6QLKzvYY5fOt2uFLGFuxX0r6ctPhF4NktIZDp6ZaNSflHpUv/Cn/Bv/AED0/wC+RXJLNMM1Zw/pHdHJcQnzKr/T3Plif4keIZ7vV7qRYjJq0UcVx14CdMVUufG2s3EmgSOkQOg4+yY74bdz+NfWX/Cn/Bv/AED0/wC+RR/wp/wb/wBA9P8AvkU1muHW0P62/IHkdd71f6vf8z5esPiVqkGt3ur3ek6ffz3n3hcJuCHOciub8Va7qXibW5tX1Rt08vYdFHoK+wZPg34OZsi0C+wUUz/hTPg//n2/8dFOGbYeD5ow1JnkVeceWVTQ+MYOpU5wadb20s90sESF5GOFUd6+zP8AhTPg/wD59v8Ax0VpaD8LvCOkXa3UemxTSocoXQfKfWqedU1dxQR4ebjGMpbf1Yq/ALwxJ4Z8AwQzIUmu2+0OpGCpIHBr0GgcDA6UV87Um6knJ9T6aEFCKiuhn+ItItdc0mfTLzd5Ey7XA7im+HtC0vQLBLPS7OK2jVQDsXG7Hc1pUUueXLy30F7OPNz21POP2i7S4u/hxKttG0hjuEkcAZwoBya+bLaWOWBCjqcKARmvta6ghureS3uI1kikUq6MMhge1eS+LPgZoepXD3Wl3k+nuSSIogAlerl2Phh4uEzgxuDlWalE8HwaMGvS5/gX4iRytvqCOnq0nNOtfgVrsrhbzUhGnqkgJr1/7Tw1viPN+oVux5TqLr9maEMGkk+VVHUmvrHwHBNbfCnSoLiNo5U09QysMEHFc94K+DHh3QZ47q8kk1OdTuHngEKfavRtRj/4ls0ca/8ALMhQK8bMMbDESio7I9TB4WVBNy6nl/7P/wDx9a//ANd/6mvKPj+lyfiZcvakb1BOD3FdN4cvPF/he/1H+z9KldbiYkkoexNcN42v9R1DxhLdapCYblkO5SOnNenCg/rbq3Vn5nBKslh1Ts7o5kapMnFxbPnuVWnf2xB/zxlz/u1onDfeANN8uHP+qWvStLucF49jNbVZH4t7Zye25a7L4DrdN8W7B7rG9oJCAOwrBUBfuqBV/wAG3d/ZeOLa60xGku1icIo7jvWOJpudKUb7m1CajUTsfY9FeCax8QPGulwJPeWbRIzBQWBHNe3aFcyXej2t1LgPJGGb8RXy2Iwc6EVKTTT7H0FHExrNpLYu0Vwfjr4qeGfCsrWs8z3F102QjcAffHSvOr/4+aozH+ztFt3TsZCwNKlg61VXjEc8TSg7SZ9A15f8Uvi5Y+CNfXSZ7Z5XMayEqM8GuEi+PXiXzB5uhWWzvhmrM1vxV4G8cazHdeLobqxuWURg28W4YHqTXXh8C6c714tx8jhxeKlOnbDSSl5nTJ+0hoGR5lhdY74Su48G/EHTvHXhrU7qwgmiWCNgRIMdq47TvgT4H1exS80/WLqWGQZVk2nFdh4d8Cab4B8H6rb6fczzrLEzFpQMiqr/AFHltST5rmGG/tJTvXa5bPY+cfhL401zR/Gkmnx3kr2Mzy74WY7QMnkCu88K6f4O8Z+Jby1vvF2qKiXZY6fcTgRO390KeorzX4aeF/EWp+OBdaZprSIk7BmlUiMqW55r6V0f4P8Ahe01iPW5LVRfb/NYKPlD98V6GYzoU5u7tJrp+p5uULEzguVXin17eRrjwDpZ8bDxQssgf7IbUQg/JsKbf5Vxx+AmhmaZTrOpCzM3nQ2u8eWjewr2FVCqFHQDApa+fjiKsdmfUujB7o848Z/CnT/EGq2WqQ6ne6deW8C28kts+0yIq7QD+FcZ8R/h5/wivw7Gj6BFd31rcarFcXJC7pVUDBK47171RVQxVSNtbpEyw8JX01Z4D8J7DWpPG8tnYpqreEzaqs0epqQS5B3bR0rrtI+E76PqsR03xRq9vpkcolWzWbCA5ztx6V6eqqowoAHtS0TxU5NtaBHDxS11CiiiuY3CvkD9oH/kvJ/66Wv8xX1/XyB+0D/yXk/9dLX+Yr18l/jy9GeDxD/u0f8AEj66tP8Aj1i/3B/KpaitP+PWL/cH8qlryGe6tjG8XeG9L8UaS+napAskbfdbHzIfUV8+eMvhB4j0CR7jRnF9YA8ISWk/KvpyiurD4urh37rMa2GhW+JHxNP9ttWK6hpt1akdfMjKio47y1k+7On519l6roOj6rn+0dNt7nPXzEzXJ6p8I/Bl4S0WmxWhP/PJRXrU86X24nmzyt/ZZ8yh4z0kQ/jTsr/fX869G+OHws0nwv4Gudd0y8uRPFIihCBtIJxUPwo+FGheMvCMGqtr18tx92dExhW9K7lmFP2XtraXscH1aXt/Yfatc8+LIOsi/nTHuIE+9Mg/Gvdof2f9AQDfrWov9QK1rD4KeE7cgy+ZcgdpFHNYPOKPRHUssq9T5vS8ilO23V539Ixk1veHPB/i7xLMsNjpklojH/WXKFRj619OaT4E8JaWFNpodmjj+PZzXRRosaBI1CqOgHauOrnMnpBWOmnlcV8TPNfhf8J9N8LSrqV+323U/wC8/wAyxn1WvTKKK8ipVnVlzSd2elCnGC5Yooa/rGn6Hpsmoalcx28EYyS7AZ9hWX4P8aaH4oiuZNNn4thmUPgFR6/SuZ/aE8L6r4n8GRxaTGk81pN57QueJQB0964zwnr1h4g8DeIdH0bR08OeJrW0xeIqGMuqqfXk8A1vToRlS5ut/uMZ1pRqcvT8z3azura8t1uLSeOeF+VdGyD+NSswVSzHAAyTXz98FLfxNafB9r7+2Egt51PkNLNtEa+3vSeE/FHiabxJrPgx9UmvUlsTJDdyt8ynYS2PanLCaySewLE6Rutz2rWPEumadoE+teb9qtYQSxt8OeKv6TfRalpltqECssVxGsiBhggEZ5r5h+Hb69o3wa17Wp7j7XZjeEgkbK7sHnFdnqvizxFrNx4Z8F+GJFsrifTIbq6nVtpRWjyAPxFVPB2bSez3JjibpNr5HutFeDW/jzxTp3g3xTpuqSKdY0CdIxKrZ8xSpbk1X0DxV490rxL4QvtcuI5tN8RbFEQkzsBXdnHrUfU566r/AD0uV9Zjpp/Wx9A0UDkZorkOkKKKKACiiigDgP2hSB8I9bJ6eWv/AKEK+Xbe8tRbxgzoDt/vV9q63pdlrOmTabqEKz20ww6MMgiuPPwl8FZ/5BMP/fFergMfDDQcZLc8/GYOVeSaZ8vfbLT/AJ+I/wDvoUfbLT/n4j/76FfUH/CpfBX/AECYf++aP+FS+Cv+gTD/AN813f21T/lOT+y59z5f+2Wn/PxH/wB9CgXlqek6fnX1B/wqXwV/0CYf++aral8G/Bt5atDHZi2Y/wAcajIprOafYX9lz7nzT9qtv+ey/nQbu1CnMydD3r0fxX+zjeRmSTw7qrzk8hbhwoFecXXgrxp4Jumk1Tw5FqsYPKqpcY/CuqGPp1F7rRzzwc4fEir4Whv9RdrHSbSS6uHkA+RdwX3NfSfwO+G914RludY1ScPqF5EqMiHKqucj8a8++Hvxg8F+Gdqal4aOjXEmFd4rcgk++a9s8N+P/CmvRCSx1a3Xd0WVwjH8Ca8vH18RKPJy2iehg6VFPm5rs6ikkdY0Z5GCqoySTgAUwXEBhMwmjMQGS4YYA+teB/Gj4oSX0k3h3w7PsgUlbm6Bxn1APTFebhsNPET5YndXrxox5pC/Gj4pSXk03hzw5PsiXi6ulOPwU1yfwn+H934vvxPMskGkRNmSUjDTH29RT/hP8OrrxbdrPcLJb6RE26WQjDTH09xX09pOn2el2EVjYwJBbxLtRFGABXqYjEQwcPY0d+rPPo0Z4mXtau3RBpOn2elafFY2MCQwRLhVUY/GrVFFeI3c9ZKwUUUUgCqHiT/kXdS/69Jf/QDV+qHiT/kXdS/69Jf/AEA1UPiRMtmfG0X+rFFEX+rFFfds+RPc/Dv/ACctq/8A17N/6CK9lrxrw7/yctq//Xs3/oIr2WvkMf8AFD/Cj6TB/DL/ABMKKKK4TsCiiigAooooAKKKKAGTzQ28TTTypFGvLO7BQPqTVL+3NF/6DGn/APgSn+NcJ+07n/hSPiMCVos23LL1HIr42bTdPEcOIJf9UvPnNzx16134PASxSbi7WPMzDM4YJxUot3P0DOu6IB/yGNP/AAuE/wAa+SvivdWs3x3NzDPHJB50H7xWBXqO9Ynwc8N6Hq3xN0qxvrWR4HiXdEZWxJz9488H2rQ+JuhaTpnxobRbG1EWn+dCvlbieCeea9HL6Dw+JnTb+yeVmmKjisHTqxVk5H2Amu6IVH/E3sOne4Qf1pf7c0X/AKDGn/8AgSn+NfI/7RnhTw9ofxLsdO03TTb2r6Y0rbZm+/u9M15m2m6eZCPJlUcf8tm4/XvXHhcrniKampJHdjM6p4Wq6cot2P0OtLu1u0L2tzDcIOC0ThgPyqavBP2NsroHiSNVMcaX8YSMuW2DZ6mve686pBwm4voetSqKpBTXVXCvkT4u/wDJdE/67D+Zr67r5E+Lv/JdE/67D+Zr1cm/iy9GeLxB/Bh/iR9aad/yD7f/AK5L/IVPUGnf8g+3/wCuS/yFT15D3PdjsgooopDCiiigAooooAKKKKACiiigAooooAKKKKACiiigAr5Z+N//ACVC7/3DX1NXz7+0D4N1iPxD/wAJNp1ubm1dCJwOqnPpXo5XUjCunJnFj4SlRfKeV0VXS8jbO+OWMg4IZCKf9pt/+elfVpp9T52zJa6j4Lkr8XtOI/595P6Vx8l5Eo+VJZD6KhNepfALwdrNz4vi8UXtu1tZQxMsYbq5PtXHj6kI0JJs6sHTk6sWkd1+0f8A8ipZf9fY/lXZWMjReAfNjba6WDMp9CEOK439o/8A5FSy/wCvofypkXxO8Ir4OfTzfMLj7E0W3YfvbMYrw1SnUwkOVX1Z6vtIwxE+Z20R81W+oxTXtxPfbmuZZCzSH+I1pLNEw+WVMfWqdnbQzWRSaMNhjTW0e2/gYpX0sFJRVjw5NNsvmRR/y0T86rXd5ZIh81hJ7Dmq40eL+KZiKnt9Ns4XDCPc3qaq8n0J909q/ZHvLibTdct2kY28dwvlIf4Bivc7mGK5geCZA8bjDKe4rwv9k/r4jx0+0p/6DXvFfIY/TESPpMJrRiVdL06x0u1Ftp9tHbwg52oMDNWqKK5G23dnSkkrIKKKKQwooooAKKKKACiiigAr5A/aB/5Lyf8Arpa/zFfX9fIH7QP/ACXk/wDXS1/mK9fJf48vRng8Q/7tH/Ej66tP+PWL/cH8qlqK0/49Yv8AcH8qlryGe6tgooooGFFFFAHmv7S8fmfCTUR6SRn9a8N+EfiXWvhrc2d9qUDtoOqIHbGSq5P3vrx0r6B+PNubn4Y6nGBngH8q5v4T6HpfjL4MWmk6pAksaLtQkco2Oor28JWhTwbU1eLlZ/cfO47Dzq5gnTlaSjdfJ7M9R0TVrDWtPivtOuEnhkUMCp5H19KvV8x3miePPg7qLXWkSy6hoRfLKP4h6Y6ivTPAvxo8M6+sdtfyf2dqDdYHBwPxrkrYCSXtKL5o+X6nbh80hKXsq65J9ns/RnqFFRQXEFwgaGaORSMgqwNS1556twoopHZUQuxCqoySewoA5X4k2niq4023k8JXXlXcUu50LBVkXHQk1yXgD4e60mq694l8VXAbV9Vtjb7FYMsY2Fcgj2Ncp8V/jhcWmp3GkeGsL5DFXuQf4h2xR4N8ffEG28OW/izUrc6ro0rlZGyAYwDgnA5r0o0K8aXRX+84ZVqUqnV2+4ntvhP4sb4eXHhG6vgbe1mMtliQfvQBwregrU8A/DjxBY+NU1/VI4bWP7F9laGKQMB8hXP616x4d1ix17RrbVdOlEttcIHQ9/xrQrCWLq6xfU2jh4aNHhGm/C7xXZ+FNf8ACn2hJNOut7WrGQZyRxkdutaXiH4b+IbSbw/r/hidV1mwsYrS4jZwquFTHX869lopPF1L3D6tC1jxiD4W60/gbX47688/XtclWWdmYYQhSMA1qat8P9Uuk8Aqjp/xINn2n5h2THHrXqdFS8VUv/XaxSw8Lf16iLwoHtS0UVzmwUUUUAFFFFABRRRQAUUUUAFFFFABSMAwKsAQeoNLRQBy3iP4e+D9fVv7S0O1lc/x7eQa8s8U/s56O8p1DRtauNPkjywQYCD8c17tfXdvZWz3N1MkUSAlmY4r57+MHxVOuNLoXhu4KWK8XNwOC3quK9DBPEzny05afgceK9hCPNNannMuseMdIub7w+PE1zNYqdrfMNu3HIzXU/Cb4c3Piy8S4uUeDRYW+ZiOZ29MHtUnwh+Hdx4tuUvbxHg0aNskkczn055r6b06ytdOsorOzhWGCJQqIvQAV34zGxoJ06W/VnHhcK6r56m3RCaZY2um2MVjZQrDBEu1EUcCrNFFeA3c9gKKKKACiiigAqh4k/5F3Uv+vSX/ANANX6oeJP8AkXdS/wCvSX/0A1UPiRMtmfG0X+rFFEX+rFFfds+RPc/Dv/Jy2r/9ezf+givZa8a8O/8AJy2r/wDXs3/oIr2WvkMf8UP8KPpMH8Mv8TCiiiuE7AooooAKKKKACiiigDzf9pYFvgx4gAcRk2/3iM45FfJNxaqpiHX90nPrwOa+tv2lnMfwY8QOF3EW/T15FfI893uMTY/5ZJx6cV9Bkd7T+R8txJa9O/md/wDA63EPxU0dlfAZVymPvHP3v/rU74wf8nBt/wBd4P5imfAy5MvxU0iPbwApJ9DnpT/jB/ycG3/XeD+YropX+vVL/wApy1rf2bSt/Mbf7TVss3xfsGK7WGjt8/8AwLpivJBbL5+AdvP5f/rr1n9py5+z/GCw7k6M3y/8C615KLr9/kDPNaZTf6ujHPOX62/kfRH7HiLHpHiiNIzGo1CPCk5x8le8V4N+x0wfRvE7BtwN/Hz/AMAr3mvmsV/Gn6s+wwf+7w9F+QV8ifF3/kuif9dh/M19d18ifF3/AJLon/XYfzNejk38WXozyuIP4MP8SPrTTv8AkH2//XJf5Cp6g07/AJB9v/1yX+QqevIe57sdkFFFFIYUUUUAFFFFABRRRQAUUUUAFFFFABRRRQAUUUUAFI6q67XUMPQjNLRQBzms+CPDOryF77S4nY9dvy/yrH/4VH4Dzn+xR/38au7orRVZrZsh04PdHNaP4F8L6S4ey0uJCOm75v510iIiLtRVUegGKWiplJy3ZSilsjK8S+H9M8RWaWmqQedEjblGcc1x2s/CvwZb6PfXEemkSR28jqd54IUkV6NVLXkaTQ7+NBl2tpFUepKmtaeIqw92MmkZzo056yjdnxbpfNoSeu41ZqtZA25lspwY7iGQq6HqDVraa+0hrFHy0laTEoHWl2n0pGZYxudgoqiT179k/r4j/wCvlP8A0GveK8L/AGT4Jvs2v3RjZYZbhNjH+L5a90r47MH/ALRI+mwf8GIUUUVxnUFFFFABRRRQAUUUUAFFFFABXyB+0D/yXk/9dLX+Yr6/r5A/aB/5Lyf+ulr/ADFevkv8eXozweIf92j/AIkfXVp/x6xf7g/lUtRWn/HrF/uD+VS15DPdWwUUUUDCiiigDnfiVbfavA+qx4zi3dvyBrz/APZNvBdfDudc5MV2yfTgV6rr8fnaFfxYzvtpFx9VNeK/soP9ih1zRmOGju2fb6dBXo0fewdRdmmeViLRx9KXdNfqe6SxRzIUljV1PUMMivMfHPwV8M+IGe5sU/s6+cHMyZx+Veo0Vx0a9Si+am7HdXw1LER5akbo+Z5fA/xY8CsW8MX0t/ChyTwePoaswfG7xd4e2w+IvDs1zIDhyOP5Cvo81VuNOsLhSs9lbyA9d0YNd/8AaEan8amn57M83+yp0v8Ad6rj5PVHj2l/tCaHcqDd6dNan0Yk/wBKb40+N3hu68LXttpdwTeTRmNVweARg16HqPw98J37FrjSosn+7xXHePPg94UXwvf3OlaayXsMZmQh85KjOKcZ4GTXutP1D2eZR3nFr01Pk2SbcW3eYzE8kqea+mPgT4w8I2PwsttE1nVIYZiZFlikBOAxra+H+m+FPEnw1iuf7Mh+121t5dyu0blkA5zXyhcxr9tuxlgFuJFGD0AY12trGXptW5WJJ4a01rc+rfgFeW9vqviPRNPuftOnR3jSWjjoI8AYFeu18lfDTUvE3gvwnJrumWEk8c0+1iVzlMZr0bwp+0Jot8RBrFjLYOvDyO3y1xYjAVpyc6auvxNKeZ4ek1Tqvlfnt957fXzt8V/iL40h+J50fwjMWgt413RBQdzc7q9l03xz4Y1TT5bzTdWt7lI4zIQp5wK8c/Z5tW1v4meJ/EF0BJEsreQxGerH+lLBU1SVSrVjflWz7sjMarrOlRoztzPddkP8P/tAXNpcCw8R6JMkinDzZxj8MV6h4Y+J/g3XwqWerReceDG2QQa2Nf8ACXh/XIDDqGmwOD1KqFP5ivLvEv7PujTb38OXsmmSMc5Zi3NPmwNbdOD+9C5Myw/wtVF56M9rjkjkUNHIrg9CDmnV8wy+F/i/4D+bQ7ibUokPL43DH41raP8AHzVNJnWz8WaJM0x4Z0AUCpllk5K9GSkvLf7io5zTi+XERcH57fefRFFcf4G+I3hnxdILbTr5PtmNxtyfmArsK8+pTnTlyzVmepSqwqx5qbugoooqDQKKKKACiiqupajY6bbm4vrmO3iHVnNNJvYTaSuy1QeK8p8YfHTwloqSDT5P7VkTgrC2MGuAufHvxT8cSLF4Y0qW3sJfvHYMqPrXdSy2tNc0lyru9Dza2bYeD5YPml2Wp794g8S6HoMBm1XUIbdAM5Jz/KvJ/Fv7QGlWrtb+H7GTU3b5UkQkAH6YrK8P/AnVtSn+3eLNdkmWQ5a3y2RXq/hP4deE/DKAabpibgPvS/Pz+Na8uCofE3N/cjDnzHE/ClTXnqz5/wDFV58WvGemm6ubGcaMrhvLXCn9OatfCX4S6hrmpfb9at3tNLU5KN1mx29q+oFiiWPy1jQJ/dCjH5U5EVF2oqqPQDAqZZlLlcacVH0Omjlyjb2knJ+ZDp9nbWFnHaWkSxQxrtVVHap6KK809EKKKKACiiigAooooAKoeJP+Rd1L/r0l/wDQDV+qHiT/AJF3Uv8Ar0l/9ANVD4kTLZnxtF/qxRRF/qxRX3bPkT3Pw7/yctq//Xs3/oIr2WvGvDv/ACctq/8A17N/6CK9lr5DH/FD/Cj6TB/DL/EwooorhOwKKKKACiiigAooooA83/aYVpPgv4gRUZybfhV6nkV8izWrKIlyM+UmR3HHQ19dftLMq/BjxAz+btFvz5Z+bqOlfJVxco3lMOnlJjPXGB196+gyNu0/kfLcSJXp/Ms6L4puPAfirS9cgs5LxjiMhOinrtPvR4s8b3PiDx0fFklk0Mu9G8ojn5a57xhcJJe6Sq+ZvDLgqfk2/wC1/t1ExPmHk9a9Whh4urOq99vkeJicVONCnRW2/wAzs/F/jm4+Jfj1NRmszaPZ6e0IhYfOwznd9Kw/sx87A+bnt3//AFVneErgQ+JrzzCpUwN0/wBZn/Ctb7Qn2jJ9f4f6e/rRhKapRcI7JseOre3mqkt2kfQv7HShdF8TqsiSgX8fzp0PyV7zXg/7HzM+k+KHYxEnUI+YhhPudq94r5HE/wAafqz7rB/7vD0X5BXyJ8Xf+S6J/wBdh/M19d18ifF3/kuif9dh/M16OTfxZejPK4g/gw/xI+tNO/5B9v8A9cl/kKnqDTv+Qfb/APXJf5Cp68h7nux2QUUUUhhRRRQAUUUUAFFFFABRRRQAUUUUAFFFFABRRRQAUUUUAFFFeO678Z49N+Jb+EfsEjFbxLbzMf3sc/rW1HD1Kzagr21OfEYqnh0nUdrux7FRRRWJ0BRRRQB5947+E/hrxRcNetG9tek53xNtUn3Ar5i1bRtRs/HzeF7W8QnzNiueQOa+3q+QNa/5L9/28j+de5lNWcueLeiR4Gdfu1TcNG5WZ2EXwF8WFh5mv2O3vhDXR+HvgJp8cySa9ftd7TnELFQa9rX7o+lLXBLMMRJWcj1Y4OjHWxS0XSrHR9PjsdPt0hhjGAAOT9fWrtFFcbbbuzqSsFFFFIAooooAKKKKACiiigAooooAK+QP2gv+S8n/AK6Wv8xX1/Xx1+0fObX42XFztJ8kW8mPXABr2MlV679GeBxE7YaP+JfqfYFp/wAesX+4P5VLXzmn7R8Sxqv9mPkAD7tO/wCGkIv+gZJ/3zWP9k4r+U6FneC/nPoqivnX/hpCL/oGSf8AfNH/AA0hF/0DJP8Avmj+ycV/KP8AtvBfzn0VRXzr/wANIRf9AyT/AL5r0D4QfFWx8e3VzYJbSQXUEfmHPQrnFZVcuxFKLnKOiNaOa4WvNU4S1Z6RKokiaM9GBBr59+Dcj6V8ffFWkyjZG+/y/QncK+hK+e/Fx/4Rv9pXSJsFY9TKl27ct/8AWrTAe9GpT7x/LUyzP3JUqvaS/HQ+hKKB0orzj1gooooAKGAYFWAIPBBoooA8m8W/DnWrHV7rWfA+oR2Zu8m6tpcsjE9So6CvPvDHwD1i41jz9Yu4ktTIZJV2kFsnJxX01RXXDG1YRsmc0sLTk7sztJ0XTdM0eDSra1jNrAgVVdQ2R7+tc94p+GfhDxEjLe6YkZbvAAn8hXZUVhCrOD5ouzNKlGnUjyzimj528V/s/XltbTSeFdYkgRVJ8gu25x6cVc/ZS1SCy/tXwrdr5eoW0rFmbq5zyPwxXvtfN3xfsZ/h58V9O8aadGVs7mQCRF6F/wCLP5161DE1MbCWHqPV7eqPDxODp5fUhiqKsk7SXk+p9I0VV0m+g1LTbe+tZFkimQMrKeDVqvGas7H0CaaugIBGCMisjWfDOhatA0N7pls4b+IRKG/PFa9FOMnF3TFKEZK0lc+ZPip4VX4W+NdK8VeG1kis5ZMTDORGOM5+ua+jdA1S21rRrXVLNt0FzGJEPsax/ib4ag8V+Db7SZl+ZkLxkDkMORivMP2YfE08K33gnVmKXli5aJGONqDjbXp1G8Xhed/FDfzR49KKwWMdNaQqbeTX+Z7rRXNeJPHPhjQY3N9q1ssq/wDLISDefwryfxD8fZb2SSz8G6PPc3KcAyR7gT+FclHBV63wx07nbiMxw+H0nLXstWe9TSxwxNLM6oijJYngVw/iv4r+D9AjbdqUV3Mucwwv81ePw+G/i38QZUuNRvJdHiblkYsgI+ld14T+A/h3T5VvdXkmvrzq2Wyh/Our6rhqP8ad32X+ZxfXcZiP93p2XeX+Ryuq/Gjxh4mZ4PA2gzYY7cvGGNQad8J/H3iy6TUPEutyWkZ+/bszDr7V9BaVouk6XGqafp9tbBRjMcYBrQoeYqnph4KPnuxrKpVnfFVHLy2R5x4P+DXg7w8wmFo11cHl2mO5Sfoa9BtbW1tU2WtvDAvTEaBR+lTUVwVa9Sq7zdz06OHpUVanFIKKKKyNgooooAKKKKACiiigAooooAKKKKACqHiT/kXdS/69Jf8A0A1fqh4k/wCRd1L/AK9Jf/QDVQ+JEy2Z8bRf6sUURf6sUV92z5E9z8O/8nLav/17N/6CK9lrxrw7/wAnLav/ANezf+givZa+Qx/xQ/wo+kwfwy/xMKKK8C134u+ILX4vR+GZLSCGwjvvJZwTlk9axw+GniG1DorlYrGU8Moup1dj32imxsHjVx0YAinVznUFFFFABRRRQB5r+01z8FfEP3/+Pf8Ag69R0r5DlgdVi4/5ZL9enf3r7A/aTZU+Devs0gjAg5YnGORXyXdXNqWiIuoD+6TneOeBzX0GRvSfyPluJEm6fzOc8UxNHqOlFgw3MCMfdx7/AO1Tj/rD9as+NJ7d7jSVS6hP7xSVDjn/AGqqs8XmH9/D1/vivcw71l6nzeKVlD0/UPDkLy+JrllAIEDdPvf/AKq1vIcS4x/3zVPwXPbx+KLzfcQpm3bDlx+Va4uLX7T/AMfUA5P8Y4qKUneXqzWvFWh6I+gf2OEaPRPE0bCMEX8edn3fudq96rwb9j1430rxSYyu3+0I+FPA+Svea+NxX8afqz7/AAf+7w9F+QV8ifF3/kuif9dh/M19d18ifF3/AJLon/XYfzNejk38WXozyuIP4MP8SPrTTv8AkH2//XJf5Cp6g07/AJB9v/1yX+QqevIe57sdkFFFFIYUUUUAFFFFABRRRQAUUUUAFFFFABRRRQAUUUUAFFFFABXx546/5OXf/sLQ/wBK+w6+U/GfhnX5/wBoSTUotNne1/tSFxKIzt2jGTmvXyiSU53f2WeFnsZSp07L7SPqyiiivIPdCiiigAr4/wBa/wCS/f8AbyP519gV8f61/wAl+/7eR/OvZyfep/hPAz74aX+JH1+v3R9KWkX7o+lLXjHvhRRRQAUUUUAFFFFABRRRQAUUUUAFFFFABXF+Nvhp4b8WagL/AFGFluMAM6AZYDpmu0oq6dSdN80HZmdWjCtHlqK6PK/+FE+DfS4/MUf8KJ8G+lx+Yr1Siuj69iP52c39m4T/AJ9o8r/4UT4N9Lj8xR/wonwb6XH5ivVKKPr2I/nYf2bhP+faPGvE3wU8H2PhzUbyMT+ZDbSSIeOoUkV51+x8APHeqf8AXmP/AEKvpDx1/wAiZrP/AF5S/wDoJr5v/Y//AOR71T/rzH/oVelh61Srg6zm77Hj4rD0qOYUFTja9z6qrwj9qi2bTZND8VRIWktrhY8jqOpr3euF+Omh/wBufDjUo1TfNbxmaJcZywFebgKqp4iLe233nrZnRdXCzit918tTq/Dl2l9oNheI24S26MT7lRmr9eYfs1642rfDuC2uGzeWjtHIvcDPFen1liKTpVZQfRm+FrKtRjUXVBRRTZHSNGkkZURRksxwAKxOgdVDxFf/ANl6DfaiACbaB5AD3IGawP8AhY3hH7ZJanVYg8bFSSwxn2OazPiZ4q0K4+H+qG01azkd4WUKsoLHIPauiGHnzxUovU5amKpezlKMlomSfBPxzc+PfDk+qXFqkBinMQCjg4Fd7Xkn7Ktr9m+Gh+XHmXTP+gr1uqxsIwrzjFaJk5fUnUw0Jzd20FFFFcp2BXI/FzwrH4u8E3um7V+0BC8DnqrD0/Kuuoq6dSVOSlHdGdWnGrBwlsz5v+C3xasfC+lDwp4oS5iltnKQMV6Lk53Zr3XRfFnh7WIlex1a0kLfweaNw/CsjxZ8NPCfiIvLdaZDFcv96eNBuNeWax8Ab/S5nufCGtTJMTkea4XBr1JvB4qTldwk/uPGgswwUVBRVSK+TPoUcjI6UV8wJrvxg8AsF1KGbV0Q4xlnXH4V13h39oLS90cPiawmsJm4wkZOD+NZTyuslzU7SXkb085oN8tS8H5nuNfJn7QlrPo/xX83wrJcx315EXm+zfe3k9OK+ktC8aeG9ZtvPs9Ut8Y3bXkCtj6ZrxX4fq3ir9ovWtSkAks7Qs8LdRwRgVplylQnOclolsY5s4YmFOnB6ykrPt5nkvhyTSYdfE/xFTVSAePly2ffNfS3w71T4WtbxnRV0+1lwCDNtWRq67X/AAX4Y1xX/tLR7WZ2/jKfMDXl3if9nvSZ5jeaJqNxa3H8KcBRW9TGYfFq05OH5HNRy/FYF3pxjNfcz3CKSOWNZImV0I4KnINOrN8L6c+k+H7LTpZWlkghVHcnOSBzWlXhySTaR9HFtxTaCiiikUFFFFABRRRQAUUUUAFFFFABRRRQAUUUUAFFFFABVDxJ/wAi7qX/AF6S/wDoBq/VDxJ/yLupf9ekv/oBqofEiZbM+Nov9WKKIv8AViivu2fInufh3/k5bV/+vZv/AEEV7LXjXh3/AJOW1f8A69m/9BFey18hj/ih/hR9Jg/hl/iYV8kftJQtofxagvkXHmRrPkeu6vrevnX9sPSSI9L1rbkFhb5/M1tk8+XEpProcOfU3LCOS6NM978O3C3Wg2Fwjbg9tG2f+Air9ef/ALP2sf218MtPuGbMibo2HcYOBXoFcFeDp1JRfRnqYeoqtKM11SCiiisjYKKx/GusNoPha/1dI/Na2i3hc9ea8g8P/F7xUiaRqut+H4o9G1eYQwTLOCwJbb90c9a3p4edSLlEynWjB2Z7B4x8Pad4q8OXeg6tEJbO7TZKp7ivOP8AhnvwHtVfsvCjaPl6D869J17xFpGhwRzaneJAsh+UHqfwqVtb0tdMTUmvIhaPjbLuGOaiPPFaXHKMJP3kmeXS/s7/AA/mkjklsgzRjahK9B+dL/wzx4A/58h/3z/9evSrbxHo1xYXV9DfRtb2rlJXzwCO3vWdqHiiyvPCOo6rol0szW8LsMdQQPSqTq92S4Uey+5HDJ+zz4BQlkswpPU7ev604/s9+AznNr/47/8AXrY+EXj601zwnpJ1bUozqt1HkqxAJOSK7HxB4i0fQURtUvI4N5woJ5P4U5KrCTjd3FGNGUVKy/Azvh/4J0XwTZXNro0IjW5kEkpxjcwGAa6avOPjR4wu9D8G6drGgXCt9p1CGHehBBRiciuon8T6Xpel2E2rXiwyXMakDqckelS6U7KXctVIpuPY36+RPi7/AMl0T/rsP5mvri3miuIVmhkWSNhlWU5Br5H+Lv8AyXRP+uw/ma9PJv4s/Rni8QfwYf4kfWmnf8g+3/65L/IVPUGnf8g+3/65L/IVPXkPc92OyCiiikMKKKKACiiigAooooAKKKKACiiigAooooAKKKKACiiigArzzVPi54X0/wAaHwrPJML8XC25AjONzdOa9Dr488df8nLyf9heH+lehl+GhiJSU+iueXmuMqYWEHT6tI+w6KKK889QKKKKACvj/Wv+S/f9vI/nX2BXx/rX/Jfv+3kfzr2cn3qf4TwM++Gl/iR9fr90fSlpF+6PpS14x74UUUUAFFFFABRRRQAUUUUAFFFFABRRRQAUUUUAFFFFABRRRQBi+Ov+RM1n/ryl/wDQTXzf+x//AMj3qn/XmP8A0KvpDx1/yJms/wDXlL/6Ca+b/wBj/wD5HvVP+vMf+hV7GC/3Kt8jwMw/5GOH+Z9VV4P+0V8Rdc8K+JbfSNPwba4s97gtjJLEV7xXyn+2H/yPWnf9eI/9CNY5TTjUxKjJXWp0Z3VnSwjlB2d0aX7P2pXXhb4lXPh/U2KnV4lnG7opILD+dfTVfO3xq0O5tvC/hjx1paGOWyt4ftTp1K7VxXtXw/8AElr4q8LWesW7LmWMeYgP3G9DVZgvaqOIj10fqiMql7GUsLLpqvR/5M3J5o4IWmmkWONRlmY4AFfPHxT+JGreMNZ/4QzwOJGR28ua4TIz2IPtTvjF4s8ReLvGP/Cv/DCskRO2Z1bHmeoPpjFenfCb4c6Z4H0tdoE+oyD99cEck+lVSp08HBVausnsv1ZNatVx9R0KLtBaSl+iOB0j9nfS30aJdT1W5W9cbpSgBCk9QDmuC+MnwctPAfhhtbtNZuLn96sflOMDk19a14n+1fLu8OafYn/lvOvHrzWmCx+Jq4iMZS0bMsxyzCUMJOcYapHW/AC0a1+Gem7lK+agk5HqK7+sPwBD9n8FaPDjGy0jGPwrcry8RPnqyl5ntYWHs6MI9kgooorE3CiiigAooooAR1V1KuoZT1BrkfEnw38H68jG80a3848iUL8wNdfRVwqTpu8XYzqUoVVyzV0fP/iD9nz7PM994b1mdJiDtibCgfjWF8DdUk8AfEO88L+JoRDPdSbFnPdzjHPp719O15P+0J8P/wDhJNHGuaYuzVrBdwZeroOcV6uHx8q96OIektL9ux4mKyuOHaxGFVpR1t0a6nrAIIBBBB6EUVxnwZuvEN14Es28S25gvUygBOSUHCn8q7OvKqQ5JuN9j26NT2kFO1rhRRRUGgUUUUAFFFFABRRRQAUUUUAFFFFABRRRQAUUUUAFFFFABVDxJ/yLupf9ekv/AKAav1Q8Sf8AIu6l/wBekv8A6AaqHxImWzPjaL/ViiiL/Viivu2fInufh3/k5bV/+vZv/QRXsteNeHf+TltX/wCvZv8A0EV7LXyGP+KH+FH0mD+GX+JhXA/Hvw//AG/8OdQVU3z2qGeFcdWArvqbIiyRtHIoZWGCD3FctKo6U1NdDevSVanKnLZo+bf2R/EgttRv/DF5Jtklw1uh7Fc7q+lK+OPihoWpfDD4mJqenb0gkl86CQdGycsv9K+mvhl450vxtoUV5aTIt0FHnwZ+ZGr1c0oc7WJp/DL8zxMlxPIng6uko/ijraKKK8Y+gOT+L7BfhtrbEZH2fp+Ir5qsLGTTfA3hPxO2vC92XyrFpQTlQZeTn2r641WwttU0+awvI/Mt5l2uueori9F+EfgnSNQjvrOwm8yNtyLJMWRTnPCniu7DYmFKDUu5yV6Eqkro88MOmeKPjber41Vktl0hJbSF3KqGLe3fFcKfPl+COuWCTTNpa61BHaPuIO0zENg9a+jvGnw98M+LriK41e2lM0QCq8MpjOPTIqa48CeGpvC8Pht7IjToZFlWNWwdynIJPfmtI4yEUt+mna3YiWGk2/n+J4t8WdDtvCfgTwtpWhxSx2l9qEb3Xzk+a5XnJ7VoeFvDeqaTceItZkb7PY3OnBTabw/RDg17Pr/hnR9c0QaPqNt5tqBhQDgr7g9jWT4Z+Hfhzw/bXlvYpdsl4nlzCa4Z8r0wM9KhYtezs9/z1KeHfPdbHzza+GNH0v4R+DvFVrHJFqs+rwh5hIfuktkY/Cuxa10fxF8YdXh8ZuxS30iCSzRnKqSVOSPfFetv4D8NP4asfDrWbHT7GVZoI95yrDODn8ag8XfDjwt4omgn1S1m82BAiPDKUO0cAEjrVvGRk3dvrr21JWGkkrW6Hz1aSzN8H3t2kkk0yHxRapZM2fuZOevvWvq8Opa18VL2yktXudukxLChk2BRk4IzxXvFz4G8N3Hhu08PSWONPtJVmijVsHepyCT3qr4r+HPhjxLPBcahbzpNBGI0kgmMZ2joCR1prGQu3bv+gPDSt9xX+CWkahofgS107ULkzvGzbSTnALE4zXz38Xf+S6J/12H8zX1X4e0ez0HSYdL08SC3hzt8xyzfma+VPi7/AMl0T/rsP5mujKp8+IqS7pnmZ5Hlw9NeaPrTTv8AkH2//XJf5Cp6g07/AJB9v/1yX+QqevFe59BHZBRRRSGFFFFABRRRQAUUUUAFFFFABRRRQAUUUUAFFFFABRRRQAV8f+OYpj+0pI4hkK/2tDztOMcV9gVyV94k8Cw+JP7OurvT11bzQmxk+feenOOtd+AxDoyk1G91Y83M8LHERgpTUbO+p1o6UUUVwHpBRRRQAV8f61/yX7/t5H86+wK+P9a/5L9/28j+dezk+9T/AAngZ98NL/Ej6/X7o+lLSL90fSlrxj3wooooAKKKKACiiigAooooAKKKKACiiigAooooAKKKKACiiigDF8df8iZrP/XlL/6Ca+b/ANj/AP5HvVP+vMf+hV9IeOv+RM1n/ryl/wDQTXzf+x//AMj3qn/XmP8A0KvYwX+5VvkeBmH/ACMcP8z6qrwf9of4a+IfGXiq01DSYfMhjtREeRw27Ne8V5J8Z/i3J4B8QW2mLpr3IltxNuBA74xXJl7rKsnRV5HdmkaEsO1iHaOh31rocNz4Kt9C1OISL9kWGRT2IXH868A0u/1z4IeNJrC8glufD95JlSOmD/GPTHpX0foV6dR0azvymz7RCsm30yM1W8V6TperaNPBq1qk8AQk5AyOOx7U8PivZuUKivGW6/yFisH7aMalKVpR2f6PyPA/gLew+IPjFrerQfNHkunHQEmvpKvnX9lSwig8a+LZIV2wxv5cQ9FDnH6V9FVpmrX1iy6JfkZZIn9V5nu23+IV4F+1TPnX/Cdln/XT8j/gYr32vnb9ojN/8WvCNr1EUy5H/A1NLK1/tCfZP8is6f8Asjj3aX4nvuiQ/Z9ItIf7kSr+lXKRQFUKOgrkfHXxD8O+D7q3tdVulSabJCdwK4YxlUlaKuz07qEdTr6K5zwz428O+JLCe70XUYrvyFLSoudyY7HNT+C/EUHibSX1C3heFVmeIqxycqcZodOSvdbApxezNyiqerarp+kwRz6jdR20ckgiRnPBY9BVtGV0V1YFWGQR3FTZlXFormtR8X2lj4lfRJLdy6Wcl0ZAeMIM4p3w+8WWnjHRJNUs4WijSd4drHJyuOf1qnTklzW0J543tc6Oiiq2p31ppthNfX06QW0K7pJG6KKhalFmggEYIyK5nxT4xstDi06Xymuo79wsTRnjBxz+tdNVOLSTYlJN2AAAYAAHtRRRUjCiiigAooooAKKKKACiiigAooooAKKKKACiiigAooooAKKKKACqHiT/AJF3Uv8Ar0l/9ANX6oeJP+Rd1L/r0l/9ANVD4kTLZnxtF/qxRRF/qxRX3bPkT3Pw7/yctq//AF7N/wCgivZa8a8O/wDJy2r/APXs3/oIr2WvkMf8UP8ACj6TB/DL/EwooorhOw5n4j+DdM8a+H5dMv4wHxmKXujfWvljXvAPj7wHqryafHeSQI2fPt8hG+tfZtMmijmjMc0ayIeqsMg16GDzCphly2vHszy8flVLFtTvaS6o+PbD43/EDR2FvPNbsq8Ykhya37L9ovxAuPtVrBIO+yICvoq/8IeGb0H7RolixPfyVzWHe/CvwbdAhtMRM/3AB/Suz69gZ/HSPP8A7NzGn8Fe55vov7SOnNKsWpaPcjPV0IAFeo+EfiN4V8ShY7LU4FuW4EDP89cXrv7PvhG8RpLSS7gm/h/efLXkPjz4Q+KvBLHVdLle4gU5DW2d6D1NNUMvxOlNuLFLE5pg/eqxU4+R9g0V89/AT4xSXU0XhvxRMBL9yC4Y4z7MT3r6EBBAIOQehrysThamGnyTPaweMp4un7Sm/wDgBXnPjH4weGPDWsPpdxvnmjA3mNhgV6NXxb4v0hdd+MtxpkkhUTzlS2feurLcLTxE5e02Suceb4yrhYQ9lvJ2Pc/+GgPCX/Pvcf8AfQo/4aA8Jf8APvcf99CsD/hnHTP+f+T/AL6o/wCGcdM/5/5P++q6uTK+7OL2mc/yo3/+GgPCX/Pvcf8AfQo/4aA8Jf8APvcf99CsD/hnHTP+f+T/AL6o/wCGcdM/5/5P++qOTK+7D2mc/wAqN/8A4aA8Jf8APvcf99CvC/F/iKx8T/Fu31WxRkheYcMc969V/wCGcdM/5/5P++q0fDf7P+j6ZrdrqE11LIIHD7d3Wt6NbL8PeVNu9jnxGHzTF8sKsVZO57Np3/IPtv8Arkv8hU9JGqxxqi8KoAH0pa+dZ9WtgooopDCiiigAooooAKKKKACiiigAooooAKKKKACiiigAooooAK+PPHQ/4yWkGT/yF4T/ACr7Dr478dOv/DS8nzDjV4R/KvYyb45/4WeDn/8ADp/4kfYgooFFeOe8FFFFABXx/rX/ACX7/t5H86+wK+Ptekji+PZeaRY0FyMs3Qc17OT/ABVP8J8/n/w0v8SPsBfuj6UOyojOxwqgkn2rMHiHQwAP7WtOn/PQVy3xY8XadYfD7Vrqw1O3e5WLEapICSSQOPwzXlRpSlJKx7jqwSvc8w+Jnx7vrPWprHwwIfJhbaZZEDCT3FclJ+0F42KYWSzB9fJryC6kMlw8n95iaYg3Oqk4BIGfSvrqeV4eMEnE+Ir57iXUfI9D13/hoDx3/wA9rP8A79Uf8NAeOv8AntZ/9+ql0n4H2+paWdStvF2lvbRqpncS8REjOD6V5r4l0J9M1yXTdPlGpxKxVJ7f5lc+gNZ08PgajcYrY1q47MqUVKT0Z6L/AMNAeOv+e1n/AN+qjl+Pnjxz/wAfFoPpFXlL29zGN0kEiLnGSOM+lBt7oNta3lDY3bcc49a6P7Ow38pzf2zje56l/wAL48ef8/Vr/wB+qP8AhfHjz/n6tf8Av1Xl5tbqN4PtFtLCkzqqswwDk44rsPip4Jj8JajpNnYNJdPfWn2hlB3EHNQ8HhFJR5dX+hpHMsfKDmnov1OhHx48ef8AP1a/9+qgb45eOySftdv/AN8V5zpljLfatb6cvySzSeX83Y12PxY+GepfD+Czubq5iure5XO6PPyn0OaHhMHGag0rvYUcyzCcHUi9Fuav/C8vHf8Az92//fFH/C8vHf8Az92//fFUz8J9Wj+Gknjaa6hSFY/NEJzuKHoa4JLHUHtDeJY3DW46yhfl/OiGFwc78qWmgVMxzCnbme6v8j0hvjh46ZcG7t8f7lR/8Ls8b/8AP5D/AN81zEWgae/gE6+LwG++0mFbcNyRjOcVgC0vfLaT7HPsXG9tvC59aqODwrv7pE80xyt7256N/wALs8b/APP5D/3zTk+NXjhm2i7h/wC+a84tbO8u9xs7Sa4CDLGNc7R70R5RX3DDDjB7GnPBYdLSKuVRzTGSmuaWn+R6toHxz8XWWqxy3U0M0G4eamzlh3A96+rPCutWviDQbXVrRgY50DEZ+6ccg1+e+ecivqX9ljxJaQ+EJ9Nv7+KMxSmRfMfB5ry81wEIU1Omj18lzSpXnKFVnrvjr/kTNZ/68pf/AEE183/sf/8AI96p/wBeY/8AQq+gPGeu6LN4R1eNNVtCzWcoA8wcnaa+f/2P/wDke9U/68x/6FXNg01gq1/I2x8k8ww9n3PqqvlP9sP/AJHrTv8ArxH/AKEa+rK+bf2pvCviHXfGVjc6TpdzdwrZhC0SZAbd0rLJ5KOJTk7aM3z6Ep4NqKvqj3vwV/yKGkf9ecX/AKCKd4vm+z+F9Tm6bLZ2/Sl8JQy2/hfTIJkKSR2saup6ghRWf8UZvs/w716butlJ/KuFLmrW8/1PRb5aF/L9Dy/9lSHcmuX/APz3mPP/AAKvdK8H/ZZ1zQ7HwI/27VLW3upLh8xySANjPBr17UPFWgWOnS382qW3kxqWJEg546D3rrzGMpYqVl1OLKZQhgoXa2NHVNQs9LsJb6/uEt7eIbndzgAV8wXvizT/ABt8drC4hYQWkMgETSH7xBH86s69rXib40eKv7I0QSW2hQvhnwQCO+4jrVr41fDyx8D+GdE1vRUcHTJV85/4nYtnJNd2Ew8MPJQqP95JW9L9zzMfiqmLi6lKP7uDTv3s+nkj6VrxPxlbQXf7SnhmG5t4riM205KSKGXhB2NeoeAdYXXvCGm6oGDPPbqz+zY5FcR8T/h74g1zxfYeJvDupW9neWiMgMuehGO1eVQtTqSjJ20aPfqP2lOMo67M5rVrWDwz+0IItBiEUV7pLSXMKD92G34zgcdKxZPFXi6T4Srd6Zbr5TatcxXskCbfLjWTAPHSvRPAPwzuNHutS1rW9Qa/1u9haEyFiUjU/wB3PTmqel/DzxRoXgk6JpF9YPNJdTyzC4BMbLIcjj1FdXtqeive1t/mY+znrpa9/wBDgvixbzal8MdDutN8SRX1sdRhhDI5JV2z1PtWp4tn8aafqnhPwZpesQrc6go3TsCQBtz/AErdj+DMsfwwm8Nrfot/JerfBwT5aSqCAB6CtKw+HWtyeJfC+u6rqNvLcaOSJNmfnXZtGKft6aW6dr9PuF7Kbe29jCub3VNO+JEfhi+lguUXQLp5ZgnzMcDv1rz3wxH4x0T4c33jPRtWggsdP1FybVlOWAIBPp3r3PWPAdzffElvFC3MQhbTZrPyznOXAGa4Ffgp4nFi+g/29CNCubkzXMQZtxzzgflTpV6dtWul/wAbiqUp30Xf9LHRaT4p1a/+NOl2CzAafc6Y8zRd94jBz+ZrivFN9rviL4XeO5bi/CLpeqSrtyfmjAHy/rXeePfhpqt94g0rWvC+oQ2NzaW5tpTISMoQFOMd8Ck8N/Cu4sPh94k8M3t8s76xK8nm5JILAck/hUQqUopST7fnqXKFSTcWu/5HEX8mv+FfBng2GS8trw3siNmRN2xSVOBn2NamuXvjLxx4o8TDRtVh0+y8Ps0cKEEF3ABycdRzWkPhX4jvPD+iafquq20kmlTho2UnlAwOPyFSeKvhd4j/AOEm1fUfCesQ2dtrIP22OVjwSACVx06VXtaV91fXX5/5E+znbZ20/I5TWviJ4r1L4e+GL3T7iKDU59QnsZ3K/K2whc4rpfhbqnirR/ivfeC9e1GK/je2N0kiA8EY45+tX9S+ES/8I94a0nTbtY10q5e5mZycyO2N36it+z8EXEPxdk8aG5QwtZtbiLnOTjn9KznVouDjHz/PQuNOpzJvy/4J3dFFFecdoUUUUAFFFFABRRRQAUUUUAFFFFABRRRQAUUUUAFFFFABVDxJ/wAi7qX/AF6S/wDoBq/VDxJ/yLupf9ekv/oBqofEiZbM+Nov9WKKIv8AViivu2fInufh3/k5bV/+vZv/AEEV7LXjXh3/AJOW1f8A69m/9BFey18hj/ih/hR9Jg/hl/iYUUUVwnYFFFFABRRRQAU2aOOaJopUV43GGVhkEU6igD5f/aF+Fz6HdHxV4djZLUtumjjH+qbrkY6Cu7/Zy+JQ8SaWNA1ab/iZ2y4RmPMq/wD1q9e1Czt7+yms7uJZoJlKyIwyGFfHnxI8O6n8K/iLFqOnNItqZPNtpR3XOWU+3avew1RY+j9XqP3lsz5nGUpZZXWKpL3H8SPsqvkC4/5OAH/Xz/WvpPwD440fxP4ZtdU+220EzqBNE0gXY+ORya+abiaD/hfYl+0ReV9pz5m75evrU5XTlCVWMlrZl51VhUhRlF3Tkj7CHQUVSj1XS3ZUTUbRmPAAmUk/rV2vEaa3Pok09gooopDCiiigAooooAKKKKACiiigAooooAKKKKACiiigAooooAKKKKACiiigAooooAK4y/8AC/gefxQdSuksf7UMyyHcV37x09812dfInji+vl/aQkgW7lEX9rQgKDwBxxXfgKEq0pKMrWVzzMzxMcPGDlHmu0j67ooFFcB6YUUUUAFfLXxd+FPim68dXWpabGJYJSGRlzkGvqWiurCYueFm5R6nFjsBTxsFCb2Pjb/hW/xG/wCnj82rP8ReBvG2l6RPf6os5tIhmTOSK+2ayPGOkR694ZvtJk+7cRFfx6j+Veis6qPRxVjzI8P0YNSUndH59uMMabWt4o0e90XWLixvoTFMjkbSPesva39019PCalFNM+OrUZ06ji1sew/CIH/hSPjnk/62H/0E1d+E+q2vhj4Baj4k/sm0vr6K/dIWnj3BTtFeb+G/GOoaF4V1bw7b20b2+qMrSu2dy7Rjj86ZY+LdQtPAE/gtLdDZzTmdpDncCRjFefUw0puXZyT+Vj1KOLjTjDuotbdbs9C1qJdT+AehatHpkbXlzqhMrQpzzMOPpXdJpemx/GfToZtJt/KTw6ZJIDHwW39SPWvG/AvxM1Xwr4efQRpltqNpuDxLcZ/dtnOR+NTyfFjXpPFy+JpLOFrsWRsyuTgqTnP1rGeFrNyS21tr3OiGMoKMW9/dvp2O317U7bxh8IPEF/caNZWc+kaksds9vHg484Lz+Fdz4u0+1t/Cw8UW9tFf63b6U8UdtIN22MjJcDrx61862XjTUrXwrqvh1LaM2+p3IuJXOcqwffgfjW3H8WdfTX7bVvscBWGyaye3JOyVGPJNTPBVPs7Jt7+S0+Y4ZhS15r3aS263evyVjlfBkjz+ONNmkGJJLncwHYnqK+k/F2n/APCwL3xB4JkkH2mxv7WSLcekQQFv518xw6lJB4j/ALagt1RxOZliH3Vyc4+lddYfFPXrLx9feMoLWIXV7F5ckWTtHyhQfrxXTisPOpJThulp63Ry4LE06UHCd7N6+lmes+KtUW9+H/jDR4Cfsuj2C2YC9N6OBUnww0zVkgsNL8Q6fo8dnc2ErJbKP3rDbwxU/nXh1n441W30bX9L8hJF1x2kuJGzlSWB4/KulsvjNrVvb2bSaLZXF/aQtBHePnzNhGCPyrmng6qg4xS3/T/M6oY6i6inO+i7eb0+43n0nT7b4dSrHZxbo/FLQq5XnZs6fSu8bUrKT4p3HgEeH9NFhJpAleXyvnLeTuB/OvBZfH2qSaNJpZtIvLfUjqJbnO8jGPpVsfEzWB49bxj9ih+1taC18vnbt2bM/XFXPCVJ3v59euljOnjaVO1l1jfTor3PQ/hYLG68I3/hnw/DZxeI4rssGu/lEyAfdHrzXiOsQ3Fvquo295GsdzHOwlVegbPOPauu8LfEmbw/BI0Xh+wm1DduivHB8xD7GuOuru41DUrm9uiWmuZGkkJ9Sc1vTpThOcntuYyqwqRpwW9mvv2+ZSrtPBfhTxRrto82hLL5a8MVzzXIxW8klwIkjLuTwoGSfpX2l+z94Zl8M/D63iuVInuWM5B6hWxgGozHG/V4KUdWaZRlzxDnGd0j55f4afER0KMJypGCCTzXp/7NXw713wvr1/q2rRrFFLB5SL3znNe90V4dfNqtam6bSSZ9Bhsjo0KqqqTbQVwHxH+KugeBdVh07VYbl5ZYvNBiXIxnFd/Xyn+2J/yPWn/9eI/9CNY5dh4YiuoT2OjNsVUwuGdSnvdH1Fp19De6XBqEZKwzRCUFuykZ5r5/+Mvjy+8ZawPAfg9WmR32XEychj06j+HmvcPB8ayeC9LicZV7GNSPYoKzPBnw/wDD/hXU7zUdPtwbi5ckMy8xg/wj2pYarSoTlOSu1t2+YYujXxNOMIO0X8T628jyi0/Z0hh0+B11WeO8KDzQH+UNjnFcH8T/AAFq/hW+0zTbvWJLi2vpAoTzCe+OlfYFfPP7Skxn+KPguxXkGRdw/wC2grvwGYV6tZRm7rU8zM8qw1HDuVONnot/M9i+HPhzTPDfhiztdPtkiLRK0jhcF2xyTVjx34fh8T+GLvR5gpEq/LnoGHSti2j8q3jj/uqBUleM6svae0vrue+qMPZeztpaxyPwn8JzeDfCq6TPdNcP5hcknIXI6D2rrqKKVSpKpJzluyqVKNKChHZBRRXzx8OPilrjfFK80XXJSdPu7iaK3kdvljKZxg/lV0qEqqk49BVKqg0n1PoeivLfhd4wu5v+E0u/EN3i10q/2IzN91NmcCt3w58TPDmu3M1ra/aoZ0jMiJPFs81cZynrRKhOLemwRqxaWu52tFeKeAfjjZ6nea6mtWdzBFZykwNFCWHlqPm3ehr0O78eeHbWDRp5blwms4+yEL1yMjPpTnhqkHytBGtCSumdRRXPDxlon9vajoxnZbjToxJcswwigruHP0rD8P8AxY8Ka1rsekWz3ccszbYZJYtsch/2W71CozavYp1ILqd7SKytnawOOtcNq/xR8MWOuSaC73b34O3ZHFnBPSuL+HHjVdFufGV94k1OaaCHVzDbx53MPlBCqK0jhpuLdv8AgkOvBNK57dRUFhcx3tjBdxBhHNGsihhggEZGRU9c5sFFFFABRRRQAUUUUAFFFFABRRRQAUUUUAFFFFABRRRQAUUUUAFUPEn/ACLupf8AXpL/AOgGr9UPEn/Iu6l/16S/+gGqh8SJlsz42i/1Yooi/wBWKK+7Z8ie5+Hf+TltX/69m/8AQRXsteNeHf8Ak5bV/wDr2b/0EV7LXyGP+KH+FH0mD+GX+JhRRXl/7RPiTW/Dnh/Sn0O+NlNd34geUAHapB9a5aVN1JqK6nTUmoRcmeoUV4n8OfFPii1+JknhfVdZ/t2yNoLhrsgDyvk3YwK7u2+Ivh248N6rr8dwxs9LkMdw208MBmrnh5xdt/8AgkwrRkr7HY0Vw3iX4peFvD9tp8+oXEirfxLJbhYyxYMMjp9arap8XvCemQ27Xk8ySXNu08UYiYsQPaksPUe0RutBdT0KmyyRwxtJK6oijLMxwAKwvAvizSPGOijVNHmMkW4owZcFWHUYNcj+0brElj4HTTLSUrd6pdRWiheu1ztY/rShSlKoqb0YSqJQ5+h6VbzRXEKzQyLJG4yrKcgj2rlPit4PsfGXhW4sboBJUUvFNj5kI54rX8F6WdE8J6XpDElrS2SIk9yBVzWf+QPe/wDXvJ/6CaISdOonB7MVSEalNxmtGj4zXwZb6dJJbr4meJg3zKrDrVf/AIQvT/O87/hJW8zPXcM1yHiVF/t28+9/rW7n1rO2L/tfma+3VKo1fn/A/OnXpJ25D17wh4eji8U6ZIPFEspW5QhN4+bnpX19b/8AHvHzn5Rz+FfAHw/RR430Y8/8fcff3r79tP8Aj1i/3B/Kvn87g4yhd3Pp+HqkZwnyq2qJaKKK8M+jCiiigAooooAKKKKACiiigAooooAKKKKACiiigAooooAKKKKACiiigAooooAo6tq+n6SsbahcpAshIUucZr5C8aX9jN+0Q+oR3Ctaf2pC/mA8YGMmvor49+Ff+Eo8BXSQoTe2oMtuQcYPGf0r4mkDLKyktkEgk9a+jyWhCUZTT12aPk+IcTUjOFNx0vdP9D9CNJ1zS9VlePT7yO4ZBltjZwK0q8j/AGYvCZ0PwYNVulYXl/8ANkk/6rgrXrleHiacKdVwg7pH0eEqzrUY1JqzfQKKKKwOkKKKKACiiigDjvHPw48N+LX8++tEju8/69V+Yj0rk/8AhQvhj/n6m/74Feu0VvDE1YLljLQxlh6U3zOOp5F/woXwx/z9Tf8AfAo/4UL4Y/5+pv8AvgV67RVfXK/8xP1Sj/KeRf8AChfDH/P1N/3wKP8AhQvhj/n6m/74Feu0UfXK/wDMH1Sj/KeRf8KF8Mf8/U3/AHwKP+FC+GP+fqb/AL4Feu0UfXK/8wfVKP8AKeRf8KF8Mf8AP1N/3wKP+FC+GP8An6m/74Feu0UfXK/8wfVKP8p5F/woXwx/z9Tf98Cj/hQvhj/n6m/74Feu0UfXK/8AMH1Sj/KeRf8AChfDH/P1N/3wKB8BfDH/AD8zf98CvXaKPrlf+YPqlH+U8j/4UN4Y/wCfiX/vgUn/AAoXwx/z8S/98CvXaKPrlf8AmD6rR/lPO/C3wg8KaHereNbi8lQhozIv3T616GoCqFUAAdAKWisZ1J1HeTuawhGCtFBRRRUFhXyx+17a3U/jnT2gtZ5VFiOUjLDO4+lfU9cn4y8V+ENCv47fxBcRR3DpuQNHuO3NduX1pUaynGN32PPzPDxxGHcJS5Vdamr4LDL4R0lWUqRZxZBHI+UVr1DZTQ3FnDPbEGGRA0ZA/hI4qauSTvJs7oK0UgryD4jeAde1/wCKeia9bxxNYWUis5L4IAYHpXr9FaUK8qMnKPoY4nDQxEVGe10/uCiiisToCiiigAr5d0jwzP4i8BeKZrO3kTVdO1Kaa0cqQf8AWktj8BX1FVW00+ztFkW3t0jEpJcAfeJ610Ua7pJ28jGrSVS1z5V8M/2vrvwO8Y3gtZ1u5NVWW5QqQWRY8HHrXWfC3SdF1PxR4Z1aTxBqFzfWdrtjtZIcIv7sjaT7V75ZaXp9lBLBa2scccpzIoHDfWqmmeGtE029e8sdPihnc5LrXRPGKSkkrX/ysYxwrTTbueH/AAzh06TW/iD4RvLN4tS1AsbZTEcbPLIOD9SK4C2t9e1a01CzkjuEPg6INH8p/ebTtwK+t00fTU1c6stpGL0qVMwHJFLFpGmxNctHaRKbnPnYH38+tEccottLe3/B/AHhW0k33PnPQ7PXPEHwt8X+Kfs8q3+ptCQCDu8uNSrAfUVE+paP4g0f4d6H4bs549Ys7qJrg+QV8pQpByfrX0vZ2VrZ2YtLaBI4BnCAcc9aqaboGj6dey3llYxQzy/fdRyaX1xXbt6fdYPqzstfX8zyT4Z6XbXXxi8ZXF9Y+bLbwQCGR1Pynad2K8suNO1Cz8Z6r4uuLSe60aw8QL9ptihxgLkyAd+K+ubextLe5muIYESWfHmMBy2OlR/2Xp/kXMP2WPy7olplxw5PrRDG8sm7bpIcsLdJX6tjtHvINQ0q1vbVSsE8SyRgjBCkZAxVqo7aGK3gSCFAkaDCqOwqSuF7nWgooopAFFFFABRRRQAUUUUAFFFFABRRRQAUUUUAFFFFABRRRQAVQ8Sf8i7qX/XpL/6Aav1Q8Sf8i7qX/XpL/wCgGqh8SJlsz42i/wBWKKIv9WKK+7Z8ie5+Hf8Ak5bV/wDr2b/0EV7LXjXh3/k5bV/+vZv/AEEV7LXyGP8Aih/hR9Jg/hl/iYV4v+1mqnwpopmjdrcakpm2gkhdpz0r2ioL2ztb2Lyru3inTrtdQR+tc1Gp7Oopdjoqw54OJ85eAY9Hb4qWQ+Hqyvp8ti66kzhj83l8DLe+awJPEVnofgPx34Pu4JRqlxfOY4ghPyFQN2frX1RYabp9gCLOzggz1KRgE/lTJNH0qS5e5k061eWQbXdolJIrr+ux5ruPbr2Of6q7aPv+J4Td2aXXxC+GNrdWxlg+xjerLxkQjGfxravLG3uP2m7KG4tFkt00qVlUp8gIIx7V7F9itPNil+zRb4hiNtoyo9vSnG1tvtQuvIj88DaJNo3Y9M1k8V5dGvvLWH8+qZ5H+zkjR6h4vj2MkY1i42LjAA39qh8W7PF37QOjaJybTRrd5rjuPM4Za9ht7S3t/MNvBHEZCWYqoGSe5rlvB3gqPQ/FGt+IJ7hbm71OVW3YxsAGMUKunOVTrbT8g9k1GMOlzsKqa1/yB73/AK95P/QTVumXESz28kEn3JEKN9CMVyp2Z0NXR+e3iT/kOXf/AF1as+vsO8+Angm6uZLiSCbc7Fj+9NRf8M++Bv8AnhP/AN/TX1izrDJLf7j4eXD2Lbb0+8+W/AbpH4z0h5GCot2hYnsM19+WLpJZwtGwZTGpBB68V81/FD4BzafbHUfCReVI1ybYZL/UGuZ+HXxb8SeB7oaXrEctzZxHa0D/AH1Pfk1hjaSzGCqUHdrodOX1nlNSVLExspdeh9gUVy3gXx54e8YWytpd5G1xtzJBn5krqa+cnCVOXLJWZ9bTqQqRUoO6CiiioLCiiigAooooAKKKKACiiigAooooAKKKKACiiigAooooAKKKKACiiigBsiLJG0bDKsCD9DXyT4o+Gsy/HOPRbeA/YbmcToMceTkbq+uKqSadZyapFqbQqbqKMxpJjkKeorsweMlhnJrqjz8fgIYxRUujv/mSafaw2NhBZ267YoIxGg9ABgVPRRXG3c70rKwUUUUDCiiigAooooAKKKKACiiigAooooAKKKKACiiigAooooAKKKKACiiigAooooAKKKKACvlP9sLjx3p5BI/0ADr/ALZr6Y8Va5aeHdGl1W9z5ERAbHvXyR+0b4t0nxf4psr3SZN8UVr5bnP8W7NezktOft1O2mp4HENamsM6bfvaaH1p4K/5FDSP+vOL/wBBFa9eafC/4leHtah0rw/YSbroWyoVB6FVGa9LrzK9OdObU1Y9fC1oVaacHdBRRRWJ0BRRRQAUUUUAFFFFABRRRQAUUUUAFFFFABRRRQAUUUUAFFFFABRRRQAUUUUAFFFFABRRRQAUUUUAFFFFABRRRQAUUUUAFUPEn/Iu6l/16S/+gGr9UPEn/Iu6l/16S/8AoBqofEiZbM+Nov8AViiiL/Viivu2fInufh3/AJOW1f8A69m/9BFey1414d/5OW1f/r2b/wBBFey18hj/AIof4UfSYP4Zf4mFYXjXxXo/hHTY7/WLhYYpJPLQk4y3pW7Xi/7WOB4Y0F/JE5TVFYREZ3naeMVz4emqlRRfU3rTcIOSO58I/ETwz4nlmt9NvY2uolLmAt85GM8VoeDfE0HiWK9kgtJrcWk5hbzP4jjORXiHwwP/AAkHxdn1r+zY9Bl0jT8NYmPy3m3RYDYHUd6rWPivxFB4Wu/EEDRxR2XiNYp1iGAYtuSTXXPCRu4x8vxOeOIdk5eZ9L0V4lL461C88eaxq1jcq+iaTpcNwUU5DSSKePwOK5Twb4u8Xy6joGvQm5vJNUuljvYclokjL4JUduKyWDm1e/8AW5o8TFO1j6YrH8W+I9N8MaamoanII4XmWEEnHzMcCvHNOuPGPiv4tatpNjqy22naY/mupYgspbG0Yrf/AGol/wCLeaerc41W1B/76pLDpVIwk9xus3CUktj1e0njubaO4iOUkUMp9jTNSvrPTbRru+uI7eBcbnc4ArwzxXe+LtS+I+neDfD2oR2drLocUshYkEcnkY78VzOsavr3iX4GazY6hekXGkXiRNKGOZMue/fpVRwd7Nve34kyxNr6f0j6dtbiG6to7i3kWWGRQyOp4YetZPjfxFa+FfDdxrl5E8sMG3cqHk5OK8j0jT9S0z4RaJBeeJ47VborIpaYrIylfuIfWuXg1/VdV+HHjbQdSna4g01rdreSQ5chn5ye/SnDCJu97pP9bBLENLbWx9G+G9Vh13QbTVoI2SK6jEiq3UCuV+I3wv8ADnjGAtPbLb3gHySxjbz74615r8GPFGpeIZo547j7LpHhyxaOS0ziSV1Od2O4xWBF448XakJ/FmntcTXiag8MVqhJiMQfAyvrg1pTw9WnUbhKzRlVqUq1PlqRumO034beKfh/q+rXkLvNarYTGOeEELuxxn3pvw4+P+qaasdj4mt2vIlOxWjUBl+pNfTVjIL7S4pLiH/XRgvG49RyCK878e/Bjwv4kkF1BD9huQ24eThUP1Arop4+lWbjio380ebVyuvh7SwU7eTO88Maza+INEttWss+RcLuXNaVUtC0220fSbfTbSMJDAgVQBV2vHnbmfLse/Dm5VzbhRRRUlBRRRQAUUUUAFFFFABRRRQAUUUUAFFFFABRRRQAUUUUAFFFFABRRRQAUUUUAFFFFABRRRQAUUUUAFFFFABRRRQAUUUUAFFFFABRRRQAUUUUAFFFFABRRRQAUUUUAFFFFAFLXdOg1bR7rTriNXjniZMMMgEjg18FeN9Cm8OeKL7R5FYfZ5iik/xD1r9Aq8A/aR+Hk+t+J9H1PToGLXkq2suwdCSTvNezk2KVKo4SejPAz/BOvRVSC1j+TJP2SvCK2mi3Hie6hHmXR2QbhyoUkEj6173Wb4Y0uDRdBs9Nt4wiwRKpA7tjk/nWlXn4uu69aVRnqYHDLDUI010/MKKKK5jrCiiigAooooAKKKKACiiigAooooAKKKKACiiigAooooAKKKKACiiigAooooAKKKKACiiigAooooAKKKKACiiigAooooAKoeJP+Rd1L/r0l/8AQDV+qHiT/kXdS/69Jf8A0A1UPiRMtmfG0X+rFFEX+rFFfds+RPc/Dv8Ayctq/wD17N/6CK9lrxrw7/yctq//AF7N/wCgivZa+Qx/xQ/wo+kwfwy/xMK4f4veC7jxpY6VBb3AhaxvVuSScZAGMV3FFccJuElKO51SipKzPO9U+H9w/wARdO8W2NwI3Sza2vEJx5n7vap96o6D8L3svBPinw9cXCyf2xO80TZz5ZK4H0r1KitfrFSyV/6RHsYXvY8u+F/wqj8N+DdR0XVJ/tM9+nlyyA5+Qfd59qo+BvAPi/wzeWWnxy6bJo1pMGWQsfOK5zg16/RTeKqNu/USoQVrdDhPA/gefw/498QeIXuA8WpgBEzyvzZq18XPCM3jPw1BpkEqxPFexXGWOBhDk12NFR7afOp9UV7KPK49DgrfwNcQ/Ey08U+evlQaWlmVzySuef1rD0f4TyQeE/EuiXd3u/tabzo2VvukEkfzr1miqWIqLr2/AXsYdv6Z4dL8KPFE/hbRbe61C2uNQ0W5V7VJHJiaNRxu9+as6b8I9TTRvE8N1eQi61ryDiNjsQockD2r2iireMqf195P1aB5Ro3wuuNF13Sr7TZoo4RZm21KLOBNlslsdzis/TPhr4p8O6nc22gy6c+kz3TT7pyfNTc2SBXs9FL61U6h9Xh0GxLtjVfQAU6iiuY3CiiigAooooAKQsoOCwBpa8N+K/gf4p614smvfDOvG1sG+5H5+3H4V0YejGrLllJR9TnxFaVKPNGLl6HuG9P7w/OlDKTwwNfMP/Csfjp/0NTf+BdB+Gvx2jG9PFDM3p9qrt/s+j/z/icX9oVv+fEj6for5e/4V/8AH7/oY2/8CqP+Ff8Ax9/6GNv/AAKo/s6l/wA/oh/aNT/nzI+oaK+Xh4N/aCjGwa8xA7/aaX/hEP2gv+g63/gTR/ZsP+f0Q/tKf/PmR9QUV8wJ4W/aBhO464x/7ead/wAI/wDH/wD6DL/+BBo/syH/AD+j94v7Tl/z5l9x9O0V8xf2D8fl+Y6w5A7eeaP7P+PX/QRf/v8AGj+zI/8AP6P3h/akv+fMvuPp2ivmP+z/AI9Dn+0X4/6bGj/i+g4+0Px/00NP+y/+nsfvD+1f+nUvuPpyivmP/i+Y5+0Px/00NL/aHxu9JP8Avo0f2U/+fkfvF/ay/wCfUvuPpuivmT+0vjZH87LIwHbcaX/hIPjP/wA+sn5tR/ZMv+fkfvD+14/8+5fcfTVFfMh8TfGaD52sZHHp81H/AAmHxk/6Bb/k1H9kT/nj94f2vT/kl9x9N0V8xnxz8YrfhtGeTP8AstR/wsH4v/8AQCk/75aj+yKv88fvH/bFL+SX3H05RXzH/wALN+LkP7s+Gnf38tqQ/Fj4tQ/M3hR3z28p6X9kVv5o/eg/tij/ACy+5n07RXzF/wALi+K//Qnv/wB+Xpv/AAu74pg4Pgvp/wBMXo/sfEd196H/AGxh+z+5n0/RXzCvx0+J0RzN4KyD0/cvSj49/EVTlvBLbe/7h6X9j4ny+9D/ALYw3n9zPp2ivmf/AIaA8c8f8UQ3/fmSph+0B4w7+Cm/79PR/Y+K7L70H9s4Xu/uZ9JUV85D9oLxJjnwhJnv+6epV/aD1jaN3haUN3HlPR/Y+L/l/FB/bOE/m/Bn0RRXz4n7Ql5t/eeHJg3p5TVKn7Qvy/vNCnVvTy2pf2Ri/wCQf9sYP+c9+orwZf2ibEAeZpNwD3/dmpV/aN0AEeZYXQXufKNS8pxf8hSzbBv7Z7pRXh6ftIeEQ37y2vQvtFUq/tJeBf4478emIal5Zi1/y7ZSzPCP/l4j2uivHIv2jPh8+MyXq59YelW4/wBoD4eP/wAvd0PrF/8AXqHl+K/59v7i/wC0ML/z8R6xRXmMXxz8ASY230wz6x//AF6txfGTwNJnbqLDHqo/xqXgsQvsP7iljsO/tr7z0OiuIh+KngyXG3VEHGeSB/WrsPxC8Iy/d1m1H1kA/rUPDVlvF/cWsTRe0l951VFYUfjHwvJ93XtP/Gdasx+I9Ak+5rWnn/t4X/Gs3Smt0zRVYPZo1KKorrOkN93VLI/Sdf8AGpF1HT2+7fWx+kq0uV9h8y7lqmyRxyFS6Btp3LkdD60xLm3f7s8TfRhUoIIyDmpK3CiiigAooooAKKKKACiiigAooooAKKKKACiiigAooooAKKKKACiiigAooooAKKKKACiiigAooooAKKKKACiiigAooooAKKKKACiiigAqh4k/5F3Uv+vSX/0A1fqh4k/5F3Uv+vSX/wBANVD4kTLZnxtF/qxRRF/qxRX3bPkT3Pw7/wAnLav/ANezf+givZa8a8O/8nLav/17N/6CK9lr5DH/ABQ/wo+kwfwy/wATCiiiuE7AooooAKKKKACiiigAooooAKKKKACiiigAooooAKKKKACiiigAooooAKKKKACiiigAooooAKKKKACiiigAooooAKKKKACiiigAooooAKKKKACiiigApuxP7i/lTqKAGNFG33o0P1WkNvARgwx4/wB0VJRTuFiD7Faf8+8X/fIph06w/wCfSH/vmrVFHM+4uVdigdG0onP2CDP+7UTeH9FYljptuSf9mtSinzy7i5I9jHbwv4fZtzaTbE/7tRt4Q8Ms25tGtSf92tyin7Wfdi9lDsjnW8D+EmJLaDZkn/ZqFvh74LYEN4csSD/sn/Guooqvb1P5n95PsKf8q+45J/hr4EcbW8MWBH+6f8agl+FXw+kxu8L2Ix6Ka7SimsTWX2397E8NRf2F9yOBl+Dvw6ck/wDCN2gJ9BVd/gt8Pz93Q7dfoK9Goq1jMQvtv7yHg8O/sL7jzGX4H+BXzt05Ez0wOlVJfgL4MfG2Jk+i/wD169Zoq1mGKX/Lx/eQ8uwr/wCXa+48bm/Z78JyfduJ057L/wDXqjP+zb4Ykzt1W8T6KP8AGvcqKtZpi1/y8ZDyvBv/AJdo+f5/2YdBYkxeIb5D/uD/ABqq37M0MZzb+Kr36bQK+iqKpZti19v8iXlOE/k/M+cz+z5q0H/Ht4muifcio2+C3jq3/wCPXxHMfTMgr6Qoq/7YxXVp/JGbybC9E182fNMnww+MNv8A8efiJ/xnAqu/hD9oazO6HXHkA6D7QtfT1FP+1qr+KMX8g/sikvhlJfM+ZE/4aAsh/pFy8oHbzc07/hNvjFp//Hzpsk+PcmvpnA9KTav90flT/tOL+KjH7hf2XJfDWkvmfMp+OHxF07i68HvMB1JVz/Sr9l+0Xq5A+2eD5IvU7Xr6JaKJhho0I91FUbrQ9Juc+dYQPnr8opfXMJL4qH3Nh9SxcV7tf70jx+0/aJ0IAf2hYT2/riNjit7TPj38PL7CjUJ439GhIrqbz4d+DbzP2jQraTPXOa53Ufgf8P7nLQaPHbue6k0c+XT3jJfO4cmYw+1GXyaOn0fx14W1TH2XVrfnpvcL/Wuggube4GYJ4pR6o4b+VeFa5+zdpN0C2na3cWbDlQFyP51zl14G+LXgT/SPDmqS3dpCMv8AMMkfSn9TwlX+DVs+zVvxF9dxdL+NSuu8Xf8AA+naK8i+C3xa/wCEpvpPD2uWpstXgXgNn95jvXrtefiMPUw8+SotT0MPiKeIhz03oFFFFYm4UUUUAFFFFABRRRQAUUUUAFFFFABRRRQAUUUUAFFFFABRRRQAUUUUAFFFFABRRRQAUUUUAFUPEn/Iu6l/16S/+gGr9UPEn/Iu6l/16S/+gGqh8SJlsz42i/1Yooi/1Yor7tnyJ7n4d/5OW1f/AK9m/wDQRXsteNeHf+TltX/69m/9BFey18hj/ih/hR9Jg/hl/iYUUUVwnYFFFFABRRRQAUUUUAFFFFABRRRQAUUUUAFFFFABRRRQAUUUUAFFFFABRRRQAUUUUAFFFFABRRRQAUUUUAFFFFABRRRQAUUUUAFFFFABRRRQAUUUUAFFFFABRRRQAUUUUAFFFFABRRRQAUUUUAFFFFABRRRQAUUUUAFFFFABRRRQAUUUUAFFFFABRRRQAUUUUAFFFBOBk8CgAqjrmqafo+mTahqVwkNvEu52auG+JPxf8M+EIJYlnW/1BB/x7RNyK8htNK+IPxp1YXOpvLpugg5jJXCle44616OHy+U4+0qvlh3f6Hm4nMIwl7OiuafZfqW/Ach+IHx7fxJo9qbfTbJt5lAwJQDX01WB4F8J6T4P0OPS9JgEaKPnbux9c1v1njsTGvNci91KyNcDhpUIPnfvSd2FFFFcR2hRRRQAUUUUAFFFFABRRRQAUUUUAFFFFABRRRQAUUUUAFFFFABRRRQAUUUUAFFFFABRRRQAVQ8Sf8i7qX/XpL/6Aav1Q8Sf8i7qX/XpL/6AaqHxImWzPjaL/ViiiL/Viivu2fInufh3/k5bV/8Ar2b/ANBFey1414d/5OW1f/r2b/0EV7LXyGP+KH+FH0mD+GX+JhRRRXCdgUUUUAFFFFABRRRQAUUUUAFFFFABRRRQAUUUUAFFFFABRRRQAUUUUAFFFFABRRRQAUUUUAFFFFABRRRQAUUUUAFFFFABRRRQAUUUUAFFFFABRRRQAUUUUAFFFFABRRRQAUUUUAFFFFABRRRQAUUUUAFFFFABRRRQAUUUUAFFFFABRRRQAUUUUAFFFFABRTJpI4YnllYIiAszHoBXz58R/jBrGvatJ4X+HtrJcybvLluEXdx3KkdhXThcJUxMrQ2W76I5cVi6eGjee72XVnq/jz4i+GfB9u51C+je5XpbI3zmvDdV8dfET4p3X9n+FbCey0iUlWmCcr7lhXSeAvgTJc3Cax46v5b67J8xI95OPZs17jpOl6fpNqttp1nDbRAY2xoFz+Vd/tcLg/4a55d3t8kcPssXjP4j5Idlu/Vnkfw4+BOl6RJFqfia4bVdTGDuLErn3B617JbQQ20Kw28McUa9FRQAPyqSivOxGJq4iXNUdz0MPhaWHjy01YKKKKwOgKKKKACiiigAooooAKKKKACiiigAooooAKKKKACiiigAooooAKKKKACiiigAooooAKKKKACiiigAqh4k/wCRd1L/AK9Jf/QDV+qHiT/kXdS/69Jf/QDVQ+JEy2Z8bRf6sUURf6sUV92z5E9z8O/8nLav/wBezf8AoIr2WvGvDv8Ayctq/wD17N/6CK9lr5DH/FD/AAo+kwfwy/xMKKKK4TsCiiigAooooAKKKKACiiigAooooAKKKKACiiigAooooAKKKKACiiigAooooAKKKKACiiigAooooAKKKKACiiigAooooAKKKKACiiigAooooAKKKKACiiigAooooAKKKKACiiigAooooAKKKKACiiigAooooAKKKKACiiigAooooAKKKKACiiigAooooA5/4jabf6x4L1PTtMl8q7mhIjbOPevmj4X+M5/ha93Z614WkVvMObnyD5mPY+lfW9Zur6Do2r/8hPTba7/66JmvQwmNjSpypVI3i/kzzsXgp1akatOVpL5o8w0z9ofwLeKN32yFu4dBx+tbdv8AGbwTN0v9v+8QP61Z1D4ReBLpiy6HawE/880rHuPgT4LlziJ0/wB1RW18tl/MjK2ZR/lZuJ8VvBbKG/taAexcU7/hangv/oLwf99iuUl/Z68GuRia5X6AUz/hnfwd/wA/N3+Qo5Mu/ml9wc+Zfyx+86x/it4LVS39rQn2DioH+L/glVLf2kh+jD/GucT9nnwcrhvPuj7ECp0+APgxXDZnPsQKOTLf5pfcHPmX8sfvNOX41eCI8f6ax+mP8apy/HnwLGDmec49FH+NOi+BfgtM/uGb6qKtxfBbwOhGdNjfHqoo/wCE1fzC/wCFN/y/iY0/7RHgOLP/AB+tj0jH+NUZv2lvBC58u01Fz/1zFdnD8I/AceM6DaP/ALyVbh+GHgKL7vhjT/xjpc+XL7Mn8yuTMX9qK+R5w37SnhyT/j30y/PpmOoZP2iIX/49dEu39MxGvWY/APgyP7nhvTl/7ZVYi8H+F4/9Xodkv0jo+sYBf8un94vq+Pf/AC9X3Hisnx81x/8Aj18NTt9YTVSX46ePG/49/B7t6fuGr3+Lw/okf+r0y2X6JVmPTrGP/V2kS/Raf1zBraj+IfU8Y96/4HzY/wAaPi1MSLfwWR7m2ekX4l/Gq5/5lYp9LdhX04sca/dRR9BTqX9oUFtQQ/7Prveuz5k/4Sv41XWMaO0X/bNhQLj42XX8Dxf99Cvpuin/AGpFbUo/cL+y5PetL7z5kbR/jdPyNQdMf9NGFM/4RH44yc/2667v+mzcV9PUUf2tPpTj9wf2RHrUl958wf8ACv8A45f9DK3/AIENR/wgHxy/6GVv/Ahq+n6KX9rVP5I/cP8Asil/PL7z5g/4QP45R/P/AMJIxx2+0NT10L432PzNqbz45x5jGvpyij+1p9YR+4X9kQ6Tl958wv4x+NOhjLaK94F6/umbNaGm/HrxVaYPiPwvJbqPvFYWH86+jqztR0PSNQBW+063uAeodM0/r+Hn/Eor5aB9QxEP4dZ/PU858J/HjwXrkiwvJNZS9G88BVB+tenabqFjqUAuLC7huYj/ABxOGFed+L/gn4L16JxDZrprsPvWygc15Nqfh/4g/Bq+XUtJupdQ0JDjyi5Ix6sB0prC4TFaUJcsuz/zJeKxeF1rx5o91/kfU1Fcx8NPGWn+NvDUOrWLAORtmiPVG78V09eXUhKnJxkrNHq06kakVKLumFFFFQWFFFFABVDxJ/yLupf9ekv/AKAav1Q8Sf8AIu6l/wBekv8A6AaqHxImWzPjaL/ViiiL/Viivu2fInufh3/k5bV/+vZv/QRXsteMaA6R/tKau0jqi/Zjyxx/CK9h+2Wn/P1B/wB/BXyOPT5of4UfSYN+7L/Eyaioftlp/wA/UH/fwUfbLT/n6g/7+CuGzOu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Kh+2Wn/AD9Qf9/BR9stP+fqD/v4KLMLomoqH7Zaf8/UH/fwUfbLT/n6g/7+CizC6JqKh+2Wn/P1B/38FH2y0/5+oP8Av4KLMLomoqH7Zaf8/UH/AH8FH2y0/wCfqD/v4KLMLomoqH7Zaf8AP1B/38FH2y0/5+oP+/goswuiaioftlp/z9Qf9/BR9stP+fqD/v4KLMLomoqH7Zaf8/UH/fwUfbLT/n6g/wC/goswuiaioftlp/z9Qf8AfwUfbLT/AJ+oP+/goswuiaioftlp/wA/UH/fwUfbLT/n6g/7+CizC6JqKh+2Wn/P1B/38FH2y0/5+oP+/goswuiaioftlp/z9Qf9/BR9stP+fqD/AL+CizC6JqKh+2Wn/P1B/wB/BR9stP8An6g/7+CizC6Jqg1C0t7+yms7yFZoJlKyI3RhS/bLT/n6g/7+Ck+12v8Az9Qf9/BQk0Dsz58+AiyeGfi9r/hWNybeYmQL2AAJFfRVeA/CuzuJPjhretXhhiRQVU+YMEYIFe8fbLT/AJ+oP+/gr0s196sn1sr+tjzcq92i10u7elyaioftlp/z9Qf9/BR9stP+fqD/AL+CvNsz0romoqH7Zaf8/UH/AH8FH2y0/wCfqD/v4KLMLomqh4k/5F3Uv+vSX/0A1Z+2Wn/P1B/38FUPEV1at4f1IC5hJNpL/GP7hqoJ8yFJqzPjyL/ViiiL7gor7pnyJ1vxqkkj+JestG7I29OVOD90Vxf2y7/5+p/+/hoormw/8GHovyN638SXqw+2Xf8Az9T/APfw0fbLv/n6n/7+GiitjM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Ptl3/wA/U/8A38NH2y7/AOfqf/v4aKKAD7Zd/wDP1P8A9/DR9su/+fqf/v4aKKAD7Zd/8/U//fw0fbLv/n6n/wC/hoooAPtl3/z9T/8Afw0fbLv/AJ+p/wDv4aKKAD7Zd/8AP1P/AN/DR9su/wDn6n/7+GiigA+2Xf8Az9T/APfw0fbLv/n6n/7+GiigA+2Xf/P1P/38NH2y7/5+p/8Av4aKKAD7Zd/8/U//AH8NH2y7/wCfqf8A7+GiigA+2Xf/AD9T/wDfw0fbLv8A5+p/+/hoooAPtl3/AM/U/wD38NH2y7/5+p/+/hoooAPtl3/z9T/9/DR9su/+fqf/AL+GiigA+2Xf/P1P/wB/DR9su/8An6n/AO/hoooAe88yoGWaRWPUhiCaZ9su/wDn6n/7+GiihiQfbLv/AJ+p/wDv4aPtl3/z9T/9/DRRQMPtl3/z9T/9/DR9su/+fqf/AL+GiigA+2Xf/P1P/wB/DQt3dFgDczEE8jzDRRQBZoooqyD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8" name="AutoShape 10" descr="data:image/jpg;base64,%20/9j/4AAQSkZJRgABAQEAYABgAAD/2wBDAAUDBAQEAwUEBAQFBQUGBwwIBwcHBw8LCwkMEQ8SEhEPERETFhwXExQaFRERGCEYGh0dHx8fExciJCIeJBweHx7/2wBDAQUFBQcGBw4ICA4eFBEUHh4eHh4eHh4eHh4eHh4eHh4eHh4eHh4eHh4eHh4eHh4eHh4eHh4eHh4eHh4eHh4eHh7/wAARCAAvAC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JAGScCmyOscbSOwVVGSTXhnxA8da54k8QN4b8IF1KNtklXp+la0aMqrsjOpVVNanLftNXltP450tYplfYy7sHOK9/8AXNtP4Xshbyq+2Jc4PTivmP4xeCdT8OaZBq2q3RnuWxkk5wawfBnxI1/w/NA0dwxtlxuUk8ivZqUPrGGhGm/hPGo/wCz4qdSf2j7Zorl/hz4vsvF2iR3lu48wAb19DXUV4couL5We5GSkro434xarJpXge9kgYiV02qR2riPgZd+G9H8Pfb7y7hF9cnLsxGRXV/HS1luPA100altikkCvjFXvskLeTIM/dDdK9TB4dVqLje2p5+Jreyqp2PfP2pdf0/VNKghsblJsHnac18/xzRiJVJHQVpeG7WbU/EVrp91cPLHK4U7jmvpe2+AvhZreKWRmAKBm6eldqqU8FFU5HK4TxUnNHnn7L+vSWfiYaWrkpcHGM19VV81/Drw3Zad8YvJ0c+Zb2j4Zh0619KV5eYOMqqkuqPQwSap2ZV1Wyh1HT5rK4XdHKpUivkL4s/D7UPDetTzwwk2bMShA7V9j15V+0NrttpOgpHNbiVpOmRRl9SoqqhDqRmHs40nUn0PmDwRItt4vtLq5VlhjcFjjpzX0J43+K/2uyTQvCkbz3csYQuF6cYqH4ZeBNH8VeHE1OeFY3boAK9M8MeA/D+hMJoLGNpx/wAtCORXTi8RSdT3lqjHCU5umnF6Mwvgp4Lm8PaY+pal82o3nzyE9RmvR6KK8qpUdSTkz0oQUI8qP//Z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" pitchFamily="125" charset="0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401837" y="360961"/>
            <a:ext cx="8633700" cy="440003"/>
          </a:xfrm>
          <a:prstGeom prst="rect">
            <a:avLst/>
          </a:prstGeom>
        </p:spPr>
        <p:txBody>
          <a:bodyPr vert="horz" wrap="square" lIns="0" tIns="80148" rIns="0" bIns="0" rtlCol="0" anchor="t">
            <a:spAutoFit/>
          </a:bodyPr>
          <a:lstStyle/>
          <a:p>
            <a:pPr marL="8890" marR="3175" defTabSz="640936" eaLnBrk="0" fontAlgn="base" hangingPunct="0">
              <a:lnSpc>
                <a:spcPts val="2812"/>
              </a:lnSpc>
              <a:spcAft>
                <a:spcPct val="0"/>
              </a:spcAft>
            </a:pPr>
            <a:r>
              <a:rPr lang="en-GB" sz="2400" b="1" spc="-84" dirty="0">
                <a:solidFill>
                  <a:srgbClr val="0067B2"/>
                </a:solidFill>
                <a:latin typeface="Calibri" panose="020F0502020204030204" pitchFamily="34" charset="0"/>
                <a:cs typeface="Avenir LT Std 65 Medium"/>
              </a:rPr>
              <a:t>Investment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980" y="800964"/>
            <a:ext cx="8095307" cy="60016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spc="-84" dirty="0">
                <a:solidFill>
                  <a:srgbClr val="002060"/>
                </a:solidFill>
                <a:latin typeface="Calibri"/>
                <a:cs typeface="Arial"/>
              </a:rPr>
              <a:t>Maintenance of existing WTW - 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lots of lower cost items – recladding building, replacement monitors, mechanical and electrical kit replacement. We have refurbished the filters at the WTW in the last  4 months (£130k) </a:t>
            </a:r>
          </a:p>
          <a:p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Implemented an annual  borehole cleaning </a:t>
            </a:r>
            <a:r>
              <a:rPr lang="en-US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programme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(£90k).  B</a:t>
            </a:r>
            <a:r>
              <a:rPr lang="en-GB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oreholes</a:t>
            </a:r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1 to 3 were recently cleaned.</a:t>
            </a:r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r>
              <a:rPr lang="en-GB" sz="1600" spc="-84" dirty="0">
                <a:solidFill>
                  <a:srgbClr val="002060"/>
                </a:solidFill>
                <a:latin typeface="Calibri"/>
                <a:cs typeface="Arial"/>
              </a:rPr>
              <a:t>Project progressing for an additional borehole</a:t>
            </a: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cs typeface="Arial"/>
            </a:endParaRPr>
          </a:p>
          <a:p>
            <a:r>
              <a:rPr lang="en-US" sz="1600" spc="-84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Leakage find and fix within the network (£40k) </a:t>
            </a:r>
          </a:p>
          <a:p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r>
              <a:rPr lang="en-US" sz="1600" spc="-84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Planned maintenance work on storage tanks within the network</a:t>
            </a:r>
          </a:p>
          <a:p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r>
              <a:rPr lang="en-GB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Network flushing works – C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leaning the public water pipes of any grit or sediment which has built up over time. </a:t>
            </a:r>
            <a:r>
              <a:rPr lang="en-US" sz="1600" spc="-84">
                <a:solidFill>
                  <a:srgbClr val="002060"/>
                </a:solidFill>
                <a:latin typeface="Calibri"/>
                <a:ea typeface="Geneva"/>
                <a:cs typeface="Arial"/>
              </a:rPr>
              <a:t>On-going currently</a:t>
            </a:r>
            <a:endParaRPr lang="en-US" sz="1600" spc="-84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endParaRPr lang="en-US" sz="1600" spc="-84" dirty="0">
              <a:solidFill>
                <a:srgbClr val="002060"/>
              </a:solidFill>
              <a:latin typeface="Calibri"/>
              <a:ea typeface="Geneva"/>
              <a:cs typeface="Arial"/>
            </a:endParaRPr>
          </a:p>
          <a:p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Larger scale investment at the WTW is currently being appraised by the Core WTW </a:t>
            </a:r>
            <a:r>
              <a:rPr lang="en-US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programme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 team and a business case is being produced for discussion and </a:t>
            </a:r>
            <a:r>
              <a:rPr lang="en-US" sz="1600" spc="-84" err="1">
                <a:solidFill>
                  <a:srgbClr val="002060"/>
                </a:solidFill>
                <a:latin typeface="Calibri"/>
                <a:ea typeface="Geneva"/>
                <a:cs typeface="Arial"/>
              </a:rPr>
              <a:t>prioritisation</a:t>
            </a:r>
            <a:r>
              <a:rPr lang="en-US" sz="1600" spc="-84" dirty="0">
                <a:solidFill>
                  <a:srgbClr val="002060"/>
                </a:solidFill>
                <a:latin typeface="Calibri"/>
                <a:ea typeface="Geneva"/>
                <a:cs typeface="Arial"/>
              </a:rPr>
              <a:t>. This will holistically appraise the needs at the WTW</a:t>
            </a:r>
          </a:p>
          <a:p>
            <a:endParaRPr lang="en-US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r>
              <a:rPr lang="en-GB" sz="1600" spc="-84">
                <a:solidFill>
                  <a:srgbClr val="002060"/>
                </a:solidFill>
                <a:latin typeface="Calibri"/>
                <a:cs typeface="Arial"/>
              </a:rPr>
              <a:t> Looking at </a:t>
            </a:r>
            <a:r>
              <a:rPr lang="en-US" sz="1600" spc="-84" dirty="0">
                <a:solidFill>
                  <a:srgbClr val="002060"/>
                </a:solidFill>
                <a:latin typeface="Calibri"/>
                <a:cs typeface="Arial"/>
              </a:rPr>
              <a:t>Demand Management </a:t>
            </a:r>
            <a:endParaRPr lang="en-GB" sz="1600" spc="-84" dirty="0">
              <a:solidFill>
                <a:srgbClr val="002060"/>
              </a:solidFill>
              <a:latin typeface="Calibri" panose="020F0502020204030204" pitchFamily="34" charset="0"/>
              <a:ea typeface="Geneva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  <a:p>
            <a:endParaRPr lang="en-GB" sz="1600" spc="-84" dirty="0">
              <a:solidFill>
                <a:srgbClr val="002060"/>
              </a:solidFill>
              <a:latin typeface="Arial"/>
              <a:ea typeface="Genev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Relative leakage measures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0" y="914403"/>
            <a:ext cx="8589672" cy="43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xmlns="" id="{4DD135E8-51A3-49BA-8B39-304BB68E5990}"/>
              </a:ext>
            </a:extLst>
          </p:cNvPr>
          <p:cNvSpPr txBox="1"/>
          <p:nvPr/>
        </p:nvSpPr>
        <p:spPr>
          <a:xfrm>
            <a:off x="4283969" y="139852"/>
            <a:ext cx="4458196" cy="162902"/>
          </a:xfrm>
          <a:prstGeom prst="rect">
            <a:avLst/>
          </a:prstGeom>
        </p:spPr>
        <p:txBody>
          <a:bodyPr vert="horz" wrap="square" lIns="0" tIns="8927" rIns="0" bIns="0" rtlCol="0" anchor="t">
            <a:spAutoFit/>
          </a:bodyPr>
          <a:lstStyle/>
          <a:p>
            <a:pPr marL="8890" algn="r" defTabSz="640936" eaLnBrk="0" fontAlgn="base" hangingPunct="0">
              <a:spcBef>
                <a:spcPts val="70"/>
              </a:spcBef>
              <a:spcAft>
                <a:spcPct val="0"/>
              </a:spcAft>
            </a:pPr>
            <a:r>
              <a:rPr lang="en-US" sz="1000" spc="35" dirty="0">
                <a:solidFill>
                  <a:srgbClr val="1F497D"/>
                </a:solidFill>
                <a:latin typeface="Arial"/>
                <a:cs typeface="Arial"/>
              </a:rPr>
              <a:t>Tiree CC Meeting</a:t>
            </a:r>
            <a:endParaRPr lang="en-US" sz="10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0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Coastal</a:t>
            </a:r>
            <a:r>
              <a:rPr lang="en-GB" sz="3200" dirty="0"/>
              <a:t> </a:t>
            </a:r>
            <a:r>
              <a:rPr lang="en-GB" sz="2400" spc="-84" dirty="0">
                <a:solidFill>
                  <a:srgbClr val="0067B2"/>
                </a:solidFill>
                <a:latin typeface="Calibri" panose="020F0502020204030204" pitchFamily="34" charset="0"/>
                <a:ea typeface="+mn-ea"/>
              </a:rPr>
              <a:t>erosion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8" y="1219200"/>
            <a:ext cx="890397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ttish Water_PP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MT Md"/>
        <a:ea typeface="Geneva"/>
        <a:cs typeface=""/>
      </a:majorFont>
      <a:minorFont>
        <a:latin typeface="Arial MT Md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38DD0B0DFDD4B80F2E4E89CE481D2" ma:contentTypeVersion="10" ma:contentTypeDescription="Create a new document." ma:contentTypeScope="" ma:versionID="e86909c6bfad89f490caba4e472dfd1f">
  <xsd:schema xmlns:xsd="http://www.w3.org/2001/XMLSchema" xmlns:xs="http://www.w3.org/2001/XMLSchema" xmlns:p="http://schemas.microsoft.com/office/2006/metadata/properties" xmlns:ns2="21ce8a4b-602e-413e-934d-1159885ff1fd" xmlns:ns3="c47f931c-914e-483c-b50e-0b98f257552f" targetNamespace="http://schemas.microsoft.com/office/2006/metadata/properties" ma:root="true" ma:fieldsID="24b667fbbd98ea57efcbf5bb322f759b" ns2:_="" ns3:_="">
    <xsd:import namespace="21ce8a4b-602e-413e-934d-1159885ff1fd"/>
    <xsd:import namespace="c47f931c-914e-483c-b50e-0b98f25755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e8a4b-602e-413e-934d-1159885ff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f931c-914e-483c-b50e-0b98f25755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364C97-CCAE-4912-9B43-DBEA11E278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81D71-29C3-4F6C-9A1B-3B360F31E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e8a4b-602e-413e-934d-1159885ff1fd"/>
    <ds:schemaRef ds:uri="c47f931c-914e-483c-b50e-0b98f25755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22585D-7B83-40FB-98F5-288354D5BC39}">
  <ds:schemaRefs>
    <ds:schemaRef ds:uri="http://schemas.openxmlformats.org/package/2006/metadata/core-properties"/>
    <ds:schemaRef ds:uri="c47f931c-914e-483c-b50e-0b98f257552f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1ce8a4b-602e-413e-934d-1159885ff1f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10409</TotalTime>
  <Words>292</Words>
  <Application>Microsoft Office PowerPoint</Application>
  <PresentationFormat>On-screen Show (4:3)</PresentationFormat>
  <Paragraphs>137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Scottish Water_PP template</vt:lpstr>
      <vt:lpstr>SW Template</vt:lpstr>
      <vt:lpstr>PowerPoint Presentation</vt:lpstr>
      <vt:lpstr>Tiree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leakage measures</vt:lpstr>
      <vt:lpstr>Coastal erosion</vt:lpstr>
      <vt:lpstr>Opportunities to reduce demand</vt:lpstr>
      <vt:lpstr>PowerPoint Presentation</vt:lpstr>
      <vt:lpstr>Reducing water waste in the home</vt:lpstr>
      <vt:lpstr>Water Troughs</vt:lpstr>
    </vt:vector>
  </TitlesOfParts>
  <Company>Scottish 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Tiree CC 11 Nov 2020</dc:title>
  <dc:creator>Mark Petrie</dc:creator>
  <cp:lastModifiedBy>Mark Petrie</cp:lastModifiedBy>
  <cp:revision>529</cp:revision>
  <dcterms:created xsi:type="dcterms:W3CDTF">2020-11-03T11:38:58Z</dcterms:created>
  <dcterms:modified xsi:type="dcterms:W3CDTF">2020-12-17T12:16:29Z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536a47-2c6d-41d9-b3a1-69669c96975a_Enabled">
    <vt:lpwstr>true</vt:lpwstr>
  </property>
  <property fmtid="{D5CDD505-2E9C-101B-9397-08002B2CF9AE}" pid="3" name="MSIP_Label_5e536a47-2c6d-41d9-b3a1-69669c96975a_SetDate">
    <vt:lpwstr>2020-11-03T11:49:40Z</vt:lpwstr>
  </property>
  <property fmtid="{D5CDD505-2E9C-101B-9397-08002B2CF9AE}" pid="4" name="MSIP_Label_5e536a47-2c6d-41d9-b3a1-69669c96975a_Method">
    <vt:lpwstr>Privileged</vt:lpwstr>
  </property>
  <property fmtid="{D5CDD505-2E9C-101B-9397-08002B2CF9AE}" pid="5" name="MSIP_Label_5e536a47-2c6d-41d9-b3a1-69669c96975a_Name">
    <vt:lpwstr>5e536a47-2c6d-41d9-b3a1-69669c96975a</vt:lpwstr>
  </property>
  <property fmtid="{D5CDD505-2E9C-101B-9397-08002B2CF9AE}" pid="6" name="MSIP_Label_5e536a47-2c6d-41d9-b3a1-69669c96975a_SiteId">
    <vt:lpwstr>f90bd2e7-b5c0-4b25-9e27-226ff8b6c17b</vt:lpwstr>
  </property>
  <property fmtid="{D5CDD505-2E9C-101B-9397-08002B2CF9AE}" pid="7" name="MSIP_Label_5e536a47-2c6d-41d9-b3a1-69669c96975a_ActionId">
    <vt:lpwstr>3590b801-510b-417d-8493-00005087b32b</vt:lpwstr>
  </property>
  <property fmtid="{D5CDD505-2E9C-101B-9397-08002B2CF9AE}" pid="8" name="MSIP_Label_5e536a47-2c6d-41d9-b3a1-69669c96975a_ContentBits">
    <vt:lpwstr>2</vt:lpwstr>
  </property>
  <property fmtid="{D5CDD505-2E9C-101B-9397-08002B2CF9AE}" pid="9" name="ContentTypeId">
    <vt:lpwstr>0x01010066538DD0B0DFDD4B80F2E4E89CE481D2</vt:lpwstr>
  </property>
</Properties>
</file>